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57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4" r:id="rId19"/>
  </p:sldIdLst>
  <p:sldSz cx="18288000" cy="10287000"/>
  <p:notesSz cx="18288000" cy="10287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7133" autoAdjust="0"/>
  </p:normalViewPr>
  <p:slideViewPr>
    <p:cSldViewPr>
      <p:cViewPr varScale="1">
        <p:scale>
          <a:sx n="60" d="100"/>
          <a:sy n="60" d="100"/>
        </p:scale>
        <p:origin x="1374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924800" cy="5143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10358438" y="0"/>
            <a:ext cx="7924800" cy="5143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B7BA41-9A1E-46DE-B9E1-1DA13D068828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5715000" y="771525"/>
            <a:ext cx="6858000" cy="3857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771063"/>
            <a:ext cx="7924800" cy="514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10358438" y="9771063"/>
            <a:ext cx="7924800" cy="514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157D5C-B230-409A-970A-5F573FBC55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2765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Всероссийский народный проект «</a:t>
            </a:r>
            <a:r>
              <a:rPr lang="ru-RU" dirty="0" err="1" smtClean="0"/>
              <a:t>Киноуроки</a:t>
            </a:r>
            <a:r>
              <a:rPr lang="ru-RU" dirty="0" smtClean="0"/>
              <a:t> в школах России»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57D5C-B230-409A-970A-5F573FBC55A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47527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57D5C-B230-409A-970A-5F573FBC55A2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00951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Обязательной частью </a:t>
            </a:r>
            <a:r>
              <a:rPr lang="ru-RU" dirty="0" err="1" smtClean="0"/>
              <a:t>киноуроков</a:t>
            </a:r>
            <a:r>
              <a:rPr lang="ru-RU" dirty="0" smtClean="0"/>
              <a:t> являются социальные практики – общественно полезные дела, которые выполняются детьми по их инициативе. Так у школьников появляется</a:t>
            </a:r>
            <a:r>
              <a:rPr lang="ru-RU" baseline="0" dirty="0" smtClean="0"/>
              <a:t> возможность проявить себя в значимом деле, закрепить рассматриваемое нравственное понятие на практике. Уже выполнено более 7 тысяч социальных практик. Создается среда для воспитания детей не словом, а делом. И ключевая задача на этом этапе – поддержать их инициативу, желание сделать полезное дело для своей семьи, своей школы, города, страны. Родители могут принять непосредственное участие в выполнении социальных практик или, как минимум, не остаться равнодушными к тому, что делает их ребенок. Ведь для него это действительно важное и ответственное дело. Так формируются модели поведения, которые закрепляются в сознании детей. Есть положительные образы героев – примеры поведения их сверстников в самых разных сложных ситуациях морального выбора. В фильмах ярко показано, как этот выбор влияет на человека, его окружение. И в будущем родители смогут не просто быть уверены в том, что их ребенок вырастет достойным человеком, но и станет поводом для гордости.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57D5C-B230-409A-970A-5F573FBC55A2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21630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 том, что </a:t>
            </a:r>
            <a:r>
              <a:rPr lang="ru-RU" dirty="0" err="1" smtClean="0"/>
              <a:t>киноуроки</a:t>
            </a:r>
            <a:r>
              <a:rPr lang="ru-RU" dirty="0" smtClean="0"/>
              <a:t> действительно влияют на сознание и поведение детей, говорят не только педагоги-практики,</a:t>
            </a:r>
            <a:r>
              <a:rPr lang="ru-RU" baseline="0" dirty="0" smtClean="0"/>
              <a:t> работающие в системе. Есть научное подтверждение эффективности такой работы. Сегодня остро стоит вопрос проявления протестных, негативных реакций в поведении детей, снижения мотивации к обучению, повышения уровня детского стресса. Неустойчивая детская психика наиболее подвержена влияниям деструктивного характера социальных сетей, в которых они проводят огромное количество времени. </a:t>
            </a:r>
          </a:p>
          <a:p>
            <a:r>
              <a:rPr lang="ru-RU" dirty="0" smtClean="0"/>
              <a:t>Проведенное в рамках проекта «</a:t>
            </a:r>
            <a:r>
              <a:rPr lang="ru-RU" dirty="0" err="1" smtClean="0"/>
              <a:t>Киноуроки</a:t>
            </a:r>
            <a:r>
              <a:rPr lang="ru-RU" dirty="0" smtClean="0"/>
              <a:t> в школах России» научное исследование подтвердило, что число деструктивных проявлений</a:t>
            </a:r>
            <a:r>
              <a:rPr lang="ru-RU" baseline="0" dirty="0" smtClean="0"/>
              <a:t> в эмоционально-волевой сфере детей существенно снижается – за год системной работы положительная динамика составила 66%. То есть выявленные в количестве 83% от общего числа детей, участвовавших в исследовании, негативных изменений снизилось до 17% при условии комплексной воспитательной работы с </a:t>
            </a:r>
            <a:r>
              <a:rPr lang="ru-RU" baseline="0" dirty="0" err="1" smtClean="0"/>
              <a:t>киноуроками</a:t>
            </a:r>
            <a:r>
              <a:rPr lang="ru-RU" baseline="0" dirty="0" smtClean="0"/>
              <a:t>. Традиционная система воспитания (контрольные группы) способствовала снижению остроты вопроса, но основная группа детей, в которой не выявлены деструктивные изменения, осталась в том же количестве.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57D5C-B230-409A-970A-5F573FBC55A2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34717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Эффект системы воспитания заключается в трех основных положениях: 1) эмоциональное</a:t>
            </a:r>
            <a:r>
              <a:rPr lang="ru-RU" baseline="0" dirty="0" smtClean="0"/>
              <a:t> вовлечение детей в сложные темы о нравственности – мотивация средствами искусства; 2) вложение детьми собственного труда в достижение ими же поставленных целей, а не навязанных сверху – воспитание в деле; 3) создание среды – желания и действия детей поддерживаются со стороны родителей и органов местной власти, которые поощряют школьников за успехи в решении социально значимых задач. Поощрение детей символикой проекта наполняет информационное поле ребенка – на сувенирах изображены узнаваемые герои, которые вызвали в свое время у детей эмоции и желание действовать. Средства от реализации сувенирной продукции направляются на создание новых фильмов. Таким образом, доброе дело ребенка – это его вклад в появление нового продукта киноискусства, воспитывающего все новых и новых школьников.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57D5C-B230-409A-970A-5F573FBC55A2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23521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Подробная информация – на сайте </a:t>
            </a:r>
            <a:r>
              <a:rPr lang="ru-RU" dirty="0" err="1" smtClean="0"/>
              <a:t>киноуроки.рф</a:t>
            </a:r>
            <a:r>
              <a:rPr lang="ru-RU" dirty="0" smtClean="0"/>
              <a:t>. Регистрируйтесь, чтобы получить полный доступ к материалам проекта, присоединяйтесь</a:t>
            </a:r>
            <a:r>
              <a:rPr lang="ru-RU" baseline="0" dirty="0" smtClean="0"/>
              <a:t> к своим детям, помогая им становится лучше уже сегодня.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57D5C-B230-409A-970A-5F573FBC55A2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159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dirty="0" smtClean="0"/>
              <a:t> Цель Проекта – создание инновационной системы духовно-нравственного воспитания детей, охватывающей все ступени общего образования. Методическим обеспечением системы являются </a:t>
            </a:r>
            <a:r>
              <a:rPr lang="ru-RU" dirty="0" err="1" smtClean="0"/>
              <a:t>киноуроки</a:t>
            </a:r>
            <a:r>
              <a:rPr lang="ru-RU" dirty="0" smtClean="0"/>
              <a:t> – детские короткометражные художественные фильмы, раскрывающие нравственные понятия и ценности человека, и рекомендации для педагогов.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b="0" kern="0" spc="0" baseline="0" dirty="0" smtClean="0">
                <a:solidFill>
                  <a:srgbClr val="111B1D"/>
                </a:solidFill>
                <a:latin typeface="+mn-lt"/>
                <a:cs typeface="Arial"/>
              </a:rPr>
              <a:t>Ключевой задачей проекта является воспитание поколений выпускников школ  </a:t>
            </a:r>
            <a:r>
              <a:rPr lang="ru-RU" sz="1200" b="0" kern="0" spc="0" baseline="0" dirty="0" smtClean="0">
                <a:solidFill>
                  <a:srgbClr val="111B1D"/>
                </a:solidFill>
                <a:latin typeface="+mn-lt"/>
                <a:cs typeface="Lucida Sans Unicode"/>
              </a:rPr>
              <a:t>2030-2040 </a:t>
            </a:r>
            <a:r>
              <a:rPr lang="ru-RU" sz="1200" b="0" kern="0" spc="0" baseline="0" dirty="0" smtClean="0">
                <a:solidFill>
                  <a:srgbClr val="111B1D"/>
                </a:solidFill>
                <a:latin typeface="+mn-lt"/>
                <a:cs typeface="Arial"/>
              </a:rPr>
              <a:t>гг</a:t>
            </a:r>
            <a:r>
              <a:rPr lang="ru-RU" sz="1200" b="0" kern="0" spc="0" baseline="0" dirty="0" smtClean="0">
                <a:solidFill>
                  <a:srgbClr val="111B1D"/>
                </a:solidFill>
                <a:latin typeface="+mn-lt"/>
                <a:cs typeface="Lucida Sans Unicode"/>
              </a:rPr>
              <a:t>. </a:t>
            </a:r>
            <a:r>
              <a:rPr lang="ru-RU" sz="1200" b="0" kern="0" spc="0" baseline="0" dirty="0" smtClean="0">
                <a:solidFill>
                  <a:srgbClr val="111B1D"/>
                </a:solidFill>
                <a:latin typeface="+mn-lt"/>
                <a:cs typeface="Arial"/>
              </a:rPr>
              <a:t>со сформированной  широкой библиотекой этических качеств</a:t>
            </a:r>
            <a:r>
              <a:rPr lang="ru-RU" sz="1200" b="0" kern="0" spc="0" baseline="0" dirty="0" smtClean="0">
                <a:solidFill>
                  <a:srgbClr val="111B1D"/>
                </a:solidFill>
                <a:latin typeface="+mn-lt"/>
                <a:cs typeface="Lucida Sans Unicode"/>
              </a:rPr>
              <a:t>,  </a:t>
            </a:r>
            <a:r>
              <a:rPr lang="ru-RU" sz="1200" b="0" kern="0" spc="0" baseline="0" dirty="0" smtClean="0">
                <a:solidFill>
                  <a:srgbClr val="111B1D"/>
                </a:solidFill>
                <a:latin typeface="+mn-lt"/>
                <a:cs typeface="Arial"/>
              </a:rPr>
              <a:t>высоким уровнем социальной и  интеллектуальной компетентности</a:t>
            </a:r>
            <a:endParaRPr lang="ru-RU" sz="1200" b="0" kern="0" spc="0" baseline="0" dirty="0" smtClean="0">
              <a:latin typeface="+mn-lt"/>
              <a:cs typeface="Arial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57D5C-B230-409A-970A-5F573FBC55A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8691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За пять лет существования проекта сформирована методическая</a:t>
            </a:r>
            <a:r>
              <a:rPr lang="ru-RU" baseline="0" dirty="0" smtClean="0"/>
              <a:t> база системы воспитания, получившая поддержку Министерства просвещения РФ, десятков тысяч педагогов в России и за рубежом.</a:t>
            </a:r>
          </a:p>
          <a:p>
            <a:r>
              <a:rPr lang="ru-RU" dirty="0" smtClean="0"/>
              <a:t>Предлагаемая система нацелена на воспитание у школьников внутренних, духовных качеств личности, которые напрямую влияют на образ мышления, формирование объективной оценки собственных и чужих поступков, а также их последствий для человека, окружающей среды, государства.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57D5C-B230-409A-970A-5F573FBC55A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91809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 разработке идеи Проекта был использован системный подход, сформирована таблица созидательных качеств личности, понятий и принципов, включающая 99 понятий (качеств), в соответствии с количеством месяцев обучения в общеобразовательных учреждениях с 1 по 11 классы. Уровень сложности вводимых понятий (принципов, ценностей) увеличивается от месяца к месяцу, от одного учебного года к другому, с учетом взросления школьников, их готовности к восприятию более сложного и глубокого материала. Данная таблица получила положительную экспертную оценку в Санкт-Петербургской Академии постдипломного педагогического образования и рекомендована для использования в процессе создания сценариев фильмов.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57D5C-B230-409A-970A-5F573FBC55A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40486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Каждое качество раскрывается в идее одного профессионального короткометражного игрового фильма, задача которого – вызвать эмоциональный интерес, раскрыть образ героя, модель поведения. К каждому фильму создается методическое пособие для учителя, предлагающего способ подачи учебно-воспитательного материала, раскрывающего авторский замысел содержания, расставляя акценты при формировании восприятия школьниками вводимого понятия, его значения и вариантов проявления в жизни. Важный результат </a:t>
            </a:r>
            <a:r>
              <a:rPr lang="ru-RU" dirty="0" err="1" smtClean="0"/>
              <a:t>киноурока</a:t>
            </a:r>
            <a:r>
              <a:rPr lang="ru-RU" dirty="0" smtClean="0"/>
              <a:t> – возникшая у школьников потребность подражания героям, обладающим рассматриваемым качеством. Заключительным этапом каждого </a:t>
            </a:r>
            <a:r>
              <a:rPr lang="ru-RU" dirty="0" err="1" smtClean="0"/>
              <a:t>киноурока</a:t>
            </a:r>
            <a:r>
              <a:rPr lang="ru-RU" dirty="0" smtClean="0"/>
              <a:t> является социальная практика, общественно полезное дело, инициированное классом после просмотра фильма и реализованное, как закрепление данного понятия, на практике.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57D5C-B230-409A-970A-5F573FBC55A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7107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28 регионов РФ приняли участие в создании системы воспитания </a:t>
            </a:r>
            <a:r>
              <a:rPr lang="ru-RU" baseline="0" dirty="0" smtClean="0"/>
              <a:t>– школьники, педагоги образовательных учреждений, общественные организации, представители бизнеса, родительской общественности подключались к акции «</a:t>
            </a:r>
            <a:r>
              <a:rPr lang="ru-RU" baseline="0" dirty="0" err="1" smtClean="0"/>
              <a:t>Киноэкология</a:t>
            </a:r>
            <a:r>
              <a:rPr lang="ru-RU" baseline="0" dirty="0" smtClean="0"/>
              <a:t>» – сбору макулатуры в поддержку создания новых фильмов.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57D5C-B230-409A-970A-5F573FBC55A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08890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Снято 37 фильмов, каждый</a:t>
            </a:r>
            <a:r>
              <a:rPr lang="ru-RU" baseline="0" dirty="0" smtClean="0"/>
              <a:t> из них становится основой для проведения </a:t>
            </a:r>
            <a:r>
              <a:rPr lang="ru-RU" baseline="0" dirty="0" err="1" smtClean="0"/>
              <a:t>киноурока</a:t>
            </a:r>
            <a:r>
              <a:rPr lang="ru-RU" baseline="0" dirty="0" smtClean="0"/>
              <a:t> – воспитательного занятия, которое учитель проводит в соответствии с методическими рекомендациями, подготовленными специалистами в области </a:t>
            </a:r>
            <a:r>
              <a:rPr lang="ru-RU" baseline="0" dirty="0" err="1" smtClean="0"/>
              <a:t>кинопедагогики</a:t>
            </a:r>
            <a:r>
              <a:rPr lang="ru-RU" baseline="0" dirty="0" smtClean="0"/>
              <a:t>, учителями-практиками, методистами.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57D5C-B230-409A-970A-5F573FBC55A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5254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Более</a:t>
            </a:r>
            <a:r>
              <a:rPr lang="ru-RU" baseline="0" dirty="0" smtClean="0"/>
              <a:t> 1 миллиона школьников приняли участие в создании фильмов, более 50 тысяч педагогов подключились к работе с </a:t>
            </a:r>
            <a:r>
              <a:rPr lang="ru-RU" baseline="0" dirty="0" err="1" smtClean="0"/>
              <a:t>киноуроками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57D5C-B230-409A-970A-5F573FBC55A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5216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Каждый фильм – это повод</a:t>
            </a:r>
            <a:r>
              <a:rPr lang="ru-RU" baseline="0" dirty="0" smtClean="0"/>
              <a:t> для разговора с детьми о сложных понятиях честности, справедливости, добре, уважении, ответственности. Профессиональные детские короткометражные фильмы предназначены для получения эмоционального отклика от детей на поднимаемые темы – появляется мотивация, желание у самих детей обсудить понятия о нравственности. Так искусство пробуждает в детях желание говорить на те темы, не популярные в кругу друзей или в социальных сетях.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57D5C-B230-409A-970A-5F573FBC55A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2266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400" b="0" i="0">
                <a:solidFill>
                  <a:srgbClr val="535C6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400" b="0" i="0">
                <a:solidFill>
                  <a:srgbClr val="535C6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10/21/2021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400" b="0" i="0">
                <a:solidFill>
                  <a:srgbClr val="535C6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10/21/2021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B8C6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10/21/2021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0F1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84766" y="730130"/>
            <a:ext cx="16118466" cy="1000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400" b="0" i="0">
                <a:solidFill>
                  <a:srgbClr val="535C6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650045" y="4587143"/>
            <a:ext cx="8083550" cy="30314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7" Type="http://schemas.openxmlformats.org/officeDocument/2006/relationships/image" Target="../media/image2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g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g"/><Relationship Id="rId5" Type="http://schemas.openxmlformats.org/officeDocument/2006/relationships/image" Target="../media/image45.jpg"/><Relationship Id="rId4" Type="http://schemas.openxmlformats.org/officeDocument/2006/relationships/image" Target="../media/image4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g"/><Relationship Id="rId4" Type="http://schemas.openxmlformats.org/officeDocument/2006/relationships/image" Target="../media/image5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kinouroki.ru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2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847849" y="0"/>
            <a:ext cx="15440025" cy="10287000"/>
            <a:chOff x="2847849" y="0"/>
            <a:chExt cx="15440025" cy="10287000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47849" y="0"/>
              <a:ext cx="15440022" cy="1028699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847849" y="7149963"/>
              <a:ext cx="14871700" cy="10795"/>
            </a:xfrm>
            <a:custGeom>
              <a:avLst/>
              <a:gdLst/>
              <a:ahLst/>
              <a:cxnLst/>
              <a:rect l="l" t="t" r="r" b="b"/>
              <a:pathLst>
                <a:path w="14871700" h="10795">
                  <a:moveTo>
                    <a:pt x="14871384" y="10480"/>
                  </a:moveTo>
                  <a:lnTo>
                    <a:pt x="0" y="10480"/>
                  </a:lnTo>
                  <a:lnTo>
                    <a:pt x="0" y="0"/>
                  </a:lnTo>
                  <a:lnTo>
                    <a:pt x="14871384" y="0"/>
                  </a:lnTo>
                  <a:lnTo>
                    <a:pt x="14871384" y="10480"/>
                  </a:lnTo>
                  <a:close/>
                </a:path>
              </a:pathLst>
            </a:custGeom>
            <a:solidFill>
              <a:srgbClr val="F0F1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2882965" y="5377089"/>
            <a:ext cx="14805025" cy="13169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8450" spc="305" dirty="0">
                <a:solidFill>
                  <a:srgbClr val="111B1D"/>
                </a:solidFill>
                <a:latin typeface="Arial"/>
                <a:cs typeface="Arial"/>
              </a:rPr>
              <a:t>К</a:t>
            </a:r>
            <a:r>
              <a:rPr sz="8450" spc="720" dirty="0">
                <a:solidFill>
                  <a:srgbClr val="111B1D"/>
                </a:solidFill>
                <a:latin typeface="Arial"/>
                <a:cs typeface="Arial"/>
              </a:rPr>
              <a:t>ин</a:t>
            </a:r>
            <a:r>
              <a:rPr sz="8450" spc="420" dirty="0">
                <a:solidFill>
                  <a:srgbClr val="111B1D"/>
                </a:solidFill>
                <a:latin typeface="Arial"/>
                <a:cs typeface="Arial"/>
              </a:rPr>
              <a:t>о</a:t>
            </a:r>
            <a:r>
              <a:rPr sz="8450" spc="90" dirty="0">
                <a:solidFill>
                  <a:srgbClr val="111B1D"/>
                </a:solidFill>
                <a:latin typeface="Arial"/>
                <a:cs typeface="Arial"/>
              </a:rPr>
              <a:t>у</a:t>
            </a:r>
            <a:r>
              <a:rPr sz="8450" spc="505" dirty="0">
                <a:solidFill>
                  <a:srgbClr val="111B1D"/>
                </a:solidFill>
                <a:latin typeface="Arial"/>
                <a:cs typeface="Arial"/>
              </a:rPr>
              <a:t>р</a:t>
            </a:r>
            <a:r>
              <a:rPr sz="8450" spc="420" dirty="0">
                <a:solidFill>
                  <a:srgbClr val="111B1D"/>
                </a:solidFill>
                <a:latin typeface="Arial"/>
                <a:cs typeface="Arial"/>
              </a:rPr>
              <a:t>о</a:t>
            </a:r>
            <a:r>
              <a:rPr sz="8450" spc="775" dirty="0">
                <a:solidFill>
                  <a:srgbClr val="111B1D"/>
                </a:solidFill>
                <a:latin typeface="Arial"/>
                <a:cs typeface="Arial"/>
              </a:rPr>
              <a:t>к</a:t>
            </a:r>
            <a:r>
              <a:rPr sz="8450" spc="725" dirty="0">
                <a:solidFill>
                  <a:srgbClr val="111B1D"/>
                </a:solidFill>
                <a:latin typeface="Arial"/>
                <a:cs typeface="Arial"/>
              </a:rPr>
              <a:t>и</a:t>
            </a:r>
            <a:r>
              <a:rPr sz="8450" spc="-655" dirty="0">
                <a:solidFill>
                  <a:srgbClr val="111B1D"/>
                </a:solidFill>
                <a:latin typeface="Arial"/>
                <a:cs typeface="Arial"/>
              </a:rPr>
              <a:t> </a:t>
            </a:r>
            <a:r>
              <a:rPr sz="8450" spc="390" dirty="0">
                <a:solidFill>
                  <a:srgbClr val="111B1D"/>
                </a:solidFill>
                <a:latin typeface="Arial"/>
                <a:cs typeface="Arial"/>
              </a:rPr>
              <a:t>в</a:t>
            </a:r>
            <a:r>
              <a:rPr sz="8450" spc="-655" dirty="0">
                <a:solidFill>
                  <a:srgbClr val="111B1D"/>
                </a:solidFill>
                <a:latin typeface="Arial"/>
                <a:cs typeface="Arial"/>
              </a:rPr>
              <a:t> </a:t>
            </a:r>
            <a:r>
              <a:rPr sz="8450" spc="819" dirty="0">
                <a:solidFill>
                  <a:srgbClr val="111B1D"/>
                </a:solidFill>
                <a:latin typeface="Arial"/>
                <a:cs typeface="Arial"/>
              </a:rPr>
              <a:t>ш</a:t>
            </a:r>
            <a:r>
              <a:rPr sz="8450" spc="775" dirty="0">
                <a:solidFill>
                  <a:srgbClr val="111B1D"/>
                </a:solidFill>
                <a:latin typeface="Arial"/>
                <a:cs typeface="Arial"/>
              </a:rPr>
              <a:t>к</a:t>
            </a:r>
            <a:r>
              <a:rPr sz="8450" spc="420" dirty="0">
                <a:solidFill>
                  <a:srgbClr val="111B1D"/>
                </a:solidFill>
                <a:latin typeface="Arial"/>
                <a:cs typeface="Arial"/>
              </a:rPr>
              <a:t>о</a:t>
            </a:r>
            <a:r>
              <a:rPr sz="8450" spc="-40" dirty="0">
                <a:solidFill>
                  <a:srgbClr val="111B1D"/>
                </a:solidFill>
                <a:latin typeface="Arial"/>
                <a:cs typeface="Arial"/>
              </a:rPr>
              <a:t>л</a:t>
            </a:r>
            <a:r>
              <a:rPr sz="8450" spc="45" dirty="0">
                <a:solidFill>
                  <a:srgbClr val="111B1D"/>
                </a:solidFill>
                <a:latin typeface="Arial"/>
                <a:cs typeface="Arial"/>
              </a:rPr>
              <a:t>а</a:t>
            </a:r>
            <a:r>
              <a:rPr sz="8450" spc="254" dirty="0">
                <a:solidFill>
                  <a:srgbClr val="111B1D"/>
                </a:solidFill>
                <a:latin typeface="Arial"/>
                <a:cs typeface="Arial"/>
              </a:rPr>
              <a:t>х</a:t>
            </a:r>
            <a:r>
              <a:rPr sz="8450" spc="-655" dirty="0">
                <a:solidFill>
                  <a:srgbClr val="111B1D"/>
                </a:solidFill>
                <a:latin typeface="Arial"/>
                <a:cs typeface="Arial"/>
              </a:rPr>
              <a:t> </a:t>
            </a:r>
            <a:r>
              <a:rPr sz="8450" spc="-520" dirty="0">
                <a:solidFill>
                  <a:srgbClr val="111B1D"/>
                </a:solidFill>
                <a:latin typeface="Arial"/>
                <a:cs typeface="Arial"/>
              </a:rPr>
              <a:t>Р</a:t>
            </a:r>
            <a:r>
              <a:rPr sz="8450" spc="420" dirty="0">
                <a:solidFill>
                  <a:srgbClr val="111B1D"/>
                </a:solidFill>
                <a:latin typeface="Arial"/>
                <a:cs typeface="Arial"/>
              </a:rPr>
              <a:t>о</a:t>
            </a:r>
            <a:r>
              <a:rPr sz="8450" spc="-165" dirty="0">
                <a:solidFill>
                  <a:srgbClr val="111B1D"/>
                </a:solidFill>
                <a:latin typeface="Arial"/>
                <a:cs typeface="Arial"/>
              </a:rPr>
              <a:t>сс</a:t>
            </a:r>
            <a:r>
              <a:rPr sz="8450" spc="720" dirty="0">
                <a:solidFill>
                  <a:srgbClr val="111B1D"/>
                </a:solidFill>
                <a:latin typeface="Arial"/>
                <a:cs typeface="Arial"/>
              </a:rPr>
              <a:t>и</a:t>
            </a:r>
            <a:r>
              <a:rPr sz="8450" spc="725" dirty="0">
                <a:solidFill>
                  <a:srgbClr val="111B1D"/>
                </a:solidFill>
                <a:latin typeface="Arial"/>
                <a:cs typeface="Arial"/>
              </a:rPr>
              <a:t>и</a:t>
            </a:r>
            <a:endParaRPr sz="845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871666" y="7184323"/>
            <a:ext cx="14763750" cy="0"/>
          </a:xfrm>
          <a:custGeom>
            <a:avLst/>
            <a:gdLst/>
            <a:ahLst/>
            <a:cxnLst/>
            <a:rect l="l" t="t" r="r" b="b"/>
            <a:pathLst>
              <a:path w="14763750">
                <a:moveTo>
                  <a:pt x="0" y="0"/>
                </a:moveTo>
                <a:lnTo>
                  <a:pt x="14763752" y="0"/>
                </a:lnTo>
              </a:path>
            </a:pathLst>
          </a:custGeom>
          <a:ln w="476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9336" y="391420"/>
            <a:ext cx="1866899" cy="1828799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2998943" y="7515225"/>
            <a:ext cx="70034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20" dirty="0">
                <a:solidFill>
                  <a:srgbClr val="111B1D"/>
                </a:solidFill>
                <a:latin typeface="Arial"/>
                <a:cs typeface="Arial"/>
              </a:rPr>
              <a:t>ВСЕРОССИЙСКИЙ</a:t>
            </a:r>
            <a:r>
              <a:rPr sz="2800" spc="140" dirty="0">
                <a:solidFill>
                  <a:srgbClr val="111B1D"/>
                </a:solidFill>
                <a:latin typeface="Arial"/>
                <a:cs typeface="Arial"/>
              </a:rPr>
              <a:t> </a:t>
            </a:r>
            <a:r>
              <a:rPr sz="2800" spc="40" dirty="0">
                <a:solidFill>
                  <a:srgbClr val="111B1D"/>
                </a:solidFill>
                <a:latin typeface="Arial"/>
                <a:cs typeface="Arial"/>
              </a:rPr>
              <a:t>НАРОДНЫЙ</a:t>
            </a:r>
            <a:r>
              <a:rPr sz="2800" spc="140" dirty="0">
                <a:solidFill>
                  <a:srgbClr val="111B1D"/>
                </a:solidFill>
                <a:latin typeface="Arial"/>
                <a:cs typeface="Arial"/>
              </a:rPr>
              <a:t> </a:t>
            </a:r>
            <a:r>
              <a:rPr sz="2800" spc="-40" dirty="0">
                <a:solidFill>
                  <a:srgbClr val="111B1D"/>
                </a:solidFill>
                <a:latin typeface="Arial"/>
                <a:cs typeface="Arial"/>
              </a:rPr>
              <a:t>ПРОЕКТ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430323" y="2577411"/>
            <a:ext cx="7696200" cy="9525"/>
          </a:xfrm>
          <a:custGeom>
            <a:avLst/>
            <a:gdLst/>
            <a:ahLst/>
            <a:cxnLst/>
            <a:rect l="l" t="t" r="r" b="b"/>
            <a:pathLst>
              <a:path w="7696200" h="9525">
                <a:moveTo>
                  <a:pt x="7696199" y="9524"/>
                </a:moveTo>
                <a:lnTo>
                  <a:pt x="0" y="9524"/>
                </a:lnTo>
                <a:lnTo>
                  <a:pt x="0" y="0"/>
                </a:lnTo>
                <a:lnTo>
                  <a:pt x="7696199" y="0"/>
                </a:lnTo>
                <a:lnTo>
                  <a:pt x="7696199" y="9524"/>
                </a:lnTo>
                <a:close/>
              </a:path>
            </a:pathLst>
          </a:custGeom>
          <a:solidFill>
            <a:srgbClr val="111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9822" y="461605"/>
            <a:ext cx="3400424" cy="294322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59822" y="3859982"/>
            <a:ext cx="3428999" cy="279082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59822" y="7009322"/>
            <a:ext cx="3400424" cy="266699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526841" y="3859982"/>
            <a:ext cx="3162299" cy="263842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4526841" y="7009322"/>
            <a:ext cx="3162299" cy="2466974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345295">
              <a:lnSpc>
                <a:spcPct val="100000"/>
              </a:lnSpc>
              <a:spcBef>
                <a:spcPts val="100"/>
              </a:spcBef>
            </a:pPr>
            <a:r>
              <a:rPr spc="275" dirty="0"/>
              <a:t>Ф</a:t>
            </a:r>
            <a:r>
              <a:rPr spc="535" dirty="0"/>
              <a:t>и</a:t>
            </a:r>
            <a:r>
              <a:rPr spc="-45" dirty="0"/>
              <a:t>л</a:t>
            </a:r>
            <a:r>
              <a:rPr spc="459" dirty="0"/>
              <a:t>ь</a:t>
            </a:r>
            <a:r>
              <a:rPr spc="365" dirty="0"/>
              <a:t>м</a:t>
            </a:r>
            <a:r>
              <a:rPr spc="375" dirty="0"/>
              <a:t>ы</a:t>
            </a:r>
            <a:r>
              <a:rPr spc="-500" dirty="0"/>
              <a:t> </a:t>
            </a:r>
            <a:r>
              <a:rPr spc="520" dirty="0"/>
              <a:t>п</a:t>
            </a:r>
            <a:r>
              <a:rPr spc="370" dirty="0"/>
              <a:t>р</a:t>
            </a:r>
            <a:r>
              <a:rPr spc="305" dirty="0"/>
              <a:t>о</a:t>
            </a:r>
            <a:r>
              <a:rPr spc="45" dirty="0"/>
              <a:t>е</a:t>
            </a:r>
            <a:r>
              <a:rPr spc="580" dirty="0"/>
              <a:t>к</a:t>
            </a:r>
            <a:r>
              <a:rPr spc="110" dirty="0"/>
              <a:t>т</a:t>
            </a:r>
            <a:r>
              <a:rPr spc="30" dirty="0"/>
              <a:t>а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230162" y="2135133"/>
            <a:ext cx="3383279" cy="82550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400" b="1" spc="190" dirty="0">
                <a:latin typeface="Myriad Pro Black"/>
                <a:cs typeface="Myriad Pro Black"/>
              </a:rPr>
              <a:t>Великий</a:t>
            </a:r>
            <a:endParaRPr sz="2400">
              <a:latin typeface="Myriad Pro Black"/>
              <a:cs typeface="Myriad Pro Black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sz="2100" spc="60" dirty="0">
                <a:latin typeface="Arial"/>
                <a:cs typeface="Arial"/>
              </a:rPr>
              <a:t>Понятие:</a:t>
            </a:r>
            <a:r>
              <a:rPr sz="2100" spc="-100" dirty="0">
                <a:latin typeface="Arial"/>
                <a:cs typeface="Arial"/>
              </a:rPr>
              <a:t> </a:t>
            </a:r>
            <a:r>
              <a:rPr sz="2100" spc="50" dirty="0">
                <a:latin typeface="Arial"/>
                <a:cs typeface="Arial"/>
              </a:rPr>
              <a:t>справедливость</a:t>
            </a:r>
            <a:endParaRPr sz="21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230162" y="5832810"/>
            <a:ext cx="4048760" cy="82550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400" b="1" spc="135" dirty="0">
                <a:latin typeface="Myriad Pro Black"/>
                <a:cs typeface="Myriad Pro Black"/>
              </a:rPr>
              <a:t>Хорошие</a:t>
            </a:r>
            <a:r>
              <a:rPr sz="2400" b="1" spc="110" dirty="0">
                <a:latin typeface="Myriad Pro Black"/>
                <a:cs typeface="Myriad Pro Black"/>
              </a:rPr>
              <a:t> </a:t>
            </a:r>
            <a:r>
              <a:rPr sz="2400" b="1" spc="165" dirty="0">
                <a:latin typeface="Myriad Pro Black"/>
                <a:cs typeface="Myriad Pro Black"/>
              </a:rPr>
              <a:t>песни</a:t>
            </a:r>
            <a:endParaRPr sz="2400">
              <a:latin typeface="Myriad Pro Black"/>
              <a:cs typeface="Myriad Pro Black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sz="2100" spc="60" dirty="0">
                <a:latin typeface="Arial"/>
                <a:cs typeface="Arial"/>
              </a:rPr>
              <a:t>Понятие:</a:t>
            </a:r>
            <a:r>
              <a:rPr sz="2100" spc="-110" dirty="0">
                <a:latin typeface="Arial"/>
                <a:cs typeface="Arial"/>
              </a:rPr>
              <a:t> </a:t>
            </a:r>
            <a:r>
              <a:rPr sz="2100" spc="55" dirty="0">
                <a:latin typeface="Arial"/>
                <a:cs typeface="Arial"/>
              </a:rPr>
              <a:t>доброжелательность</a:t>
            </a:r>
            <a:endParaRPr sz="21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230162" y="8856057"/>
            <a:ext cx="3114040" cy="82550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400" b="1" spc="165" dirty="0">
                <a:latin typeface="Myriad Pro Black"/>
                <a:cs typeface="Myriad Pro Black"/>
              </a:rPr>
              <a:t>Мой</a:t>
            </a:r>
            <a:r>
              <a:rPr sz="2400" b="1" spc="110" dirty="0">
                <a:latin typeface="Myriad Pro Black"/>
                <a:cs typeface="Myriad Pro Black"/>
              </a:rPr>
              <a:t> </a:t>
            </a:r>
            <a:r>
              <a:rPr sz="2400" b="1" spc="85" dirty="0">
                <a:latin typeface="Myriad Pro Black"/>
                <a:cs typeface="Myriad Pro Black"/>
              </a:rPr>
              <a:t>друг</a:t>
            </a:r>
            <a:r>
              <a:rPr sz="2400" b="1" spc="110" dirty="0">
                <a:latin typeface="Myriad Pro Black"/>
                <a:cs typeface="Myriad Pro Black"/>
              </a:rPr>
              <a:t> </a:t>
            </a:r>
            <a:r>
              <a:rPr sz="2400" b="1" spc="120" dirty="0">
                <a:latin typeface="Myriad Pro Black"/>
                <a:cs typeface="Myriad Pro Black"/>
              </a:rPr>
              <a:t>единорог</a:t>
            </a:r>
            <a:endParaRPr sz="2400">
              <a:latin typeface="Myriad Pro Black"/>
              <a:cs typeface="Myriad Pro Black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sz="2100" spc="60" dirty="0">
                <a:latin typeface="Arial"/>
                <a:cs typeface="Arial"/>
              </a:rPr>
              <a:t>Понятие:</a:t>
            </a:r>
            <a:r>
              <a:rPr sz="2100" spc="-90" dirty="0">
                <a:latin typeface="Arial"/>
                <a:cs typeface="Arial"/>
              </a:rPr>
              <a:t> </a:t>
            </a:r>
            <a:r>
              <a:rPr sz="2100" spc="85" dirty="0">
                <a:latin typeface="Arial"/>
                <a:cs typeface="Arial"/>
              </a:rPr>
              <a:t>воображение</a:t>
            </a:r>
            <a:endParaRPr sz="21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286675" y="5736595"/>
            <a:ext cx="2002789" cy="82550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71755">
              <a:lnSpc>
                <a:spcPct val="100000"/>
              </a:lnSpc>
              <a:spcBef>
                <a:spcPts val="580"/>
              </a:spcBef>
            </a:pPr>
            <a:r>
              <a:rPr sz="2400" b="1" spc="135" dirty="0">
                <a:latin typeface="Myriad Pro Black"/>
                <a:cs typeface="Myriad Pro Black"/>
              </a:rPr>
              <a:t>Честь</a:t>
            </a:r>
            <a:r>
              <a:rPr sz="2400" b="1" spc="55" dirty="0">
                <a:latin typeface="Myriad Pro Black"/>
                <a:cs typeface="Myriad Pro Black"/>
              </a:rPr>
              <a:t> </a:t>
            </a:r>
            <a:r>
              <a:rPr sz="2400" b="1" spc="195" dirty="0">
                <a:latin typeface="Myriad Pro Black"/>
                <a:cs typeface="Myriad Pro Black"/>
              </a:rPr>
              <a:t>имею</a:t>
            </a:r>
            <a:endParaRPr sz="2400">
              <a:latin typeface="Myriad Pro Black"/>
              <a:cs typeface="Myriad Pro Black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sz="2100" spc="60" dirty="0">
                <a:latin typeface="Arial"/>
                <a:cs typeface="Arial"/>
              </a:rPr>
              <a:t>Понятие:</a:t>
            </a:r>
            <a:r>
              <a:rPr sz="2100" spc="-130" dirty="0">
                <a:latin typeface="Arial"/>
                <a:cs typeface="Arial"/>
              </a:rPr>
              <a:t> </a:t>
            </a:r>
            <a:r>
              <a:rPr sz="2100" spc="60" dirty="0">
                <a:latin typeface="Arial"/>
                <a:cs typeface="Arial"/>
              </a:rPr>
              <a:t>честь</a:t>
            </a:r>
            <a:endParaRPr sz="21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742639" y="8660758"/>
            <a:ext cx="2584450" cy="82550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852169">
              <a:lnSpc>
                <a:spcPct val="100000"/>
              </a:lnSpc>
              <a:spcBef>
                <a:spcPts val="580"/>
              </a:spcBef>
            </a:pPr>
            <a:r>
              <a:rPr sz="2400" b="1" spc="165" dirty="0">
                <a:latin typeface="Myriad Pro Black"/>
                <a:cs typeface="Myriad Pro Black"/>
              </a:rPr>
              <a:t>Мой</a:t>
            </a:r>
            <a:r>
              <a:rPr sz="2400" b="1" spc="70" dirty="0">
                <a:latin typeface="Myriad Pro Black"/>
                <a:cs typeface="Myriad Pro Black"/>
              </a:rPr>
              <a:t> </a:t>
            </a:r>
            <a:r>
              <a:rPr sz="2400" b="1" spc="155" dirty="0">
                <a:latin typeface="Myriad Pro Black"/>
                <a:cs typeface="Myriad Pro Black"/>
              </a:rPr>
              <a:t>танец</a:t>
            </a:r>
            <a:endParaRPr sz="2400">
              <a:latin typeface="Myriad Pro Black"/>
              <a:cs typeface="Myriad Pro Black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sz="2100" spc="60" dirty="0">
                <a:latin typeface="Arial"/>
                <a:cs typeface="Arial"/>
              </a:rPr>
              <a:t>Понятие:</a:t>
            </a:r>
            <a:r>
              <a:rPr sz="2100" spc="-130" dirty="0">
                <a:latin typeface="Arial"/>
                <a:cs typeface="Arial"/>
              </a:rPr>
              <a:t> </a:t>
            </a:r>
            <a:r>
              <a:rPr sz="2100" spc="60" dirty="0">
                <a:latin typeface="Arial"/>
                <a:cs typeface="Arial"/>
              </a:rPr>
              <a:t>честность</a:t>
            </a:r>
            <a:endParaRPr sz="2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430323" y="2577405"/>
            <a:ext cx="7696200" cy="9525"/>
          </a:xfrm>
          <a:custGeom>
            <a:avLst/>
            <a:gdLst/>
            <a:ahLst/>
            <a:cxnLst/>
            <a:rect l="l" t="t" r="r" b="b"/>
            <a:pathLst>
              <a:path w="7696200" h="9525">
                <a:moveTo>
                  <a:pt x="7696199" y="9524"/>
                </a:moveTo>
                <a:lnTo>
                  <a:pt x="0" y="9524"/>
                </a:lnTo>
                <a:lnTo>
                  <a:pt x="0" y="0"/>
                </a:lnTo>
                <a:lnTo>
                  <a:pt x="7696199" y="0"/>
                </a:lnTo>
                <a:lnTo>
                  <a:pt x="7696199" y="9524"/>
                </a:lnTo>
                <a:close/>
              </a:path>
            </a:pathLst>
          </a:custGeom>
          <a:solidFill>
            <a:srgbClr val="111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9822" y="518933"/>
            <a:ext cx="3400424" cy="284797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9822" y="3784020"/>
            <a:ext cx="3400424" cy="256222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59822" y="6776846"/>
            <a:ext cx="3400424" cy="327659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850404" y="3715797"/>
            <a:ext cx="3867149" cy="269557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058197" y="7235428"/>
            <a:ext cx="3857624" cy="2352674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345295">
              <a:lnSpc>
                <a:spcPct val="100000"/>
              </a:lnSpc>
              <a:spcBef>
                <a:spcPts val="100"/>
              </a:spcBef>
            </a:pPr>
            <a:r>
              <a:rPr spc="275" dirty="0"/>
              <a:t>Ф</a:t>
            </a:r>
            <a:r>
              <a:rPr spc="535" dirty="0"/>
              <a:t>и</a:t>
            </a:r>
            <a:r>
              <a:rPr spc="-45" dirty="0"/>
              <a:t>л</a:t>
            </a:r>
            <a:r>
              <a:rPr spc="459" dirty="0"/>
              <a:t>ь</a:t>
            </a:r>
            <a:r>
              <a:rPr spc="365" dirty="0"/>
              <a:t>м</a:t>
            </a:r>
            <a:r>
              <a:rPr spc="375" dirty="0"/>
              <a:t>ы</a:t>
            </a:r>
            <a:r>
              <a:rPr spc="-500" dirty="0"/>
              <a:t> </a:t>
            </a:r>
            <a:r>
              <a:rPr spc="520" dirty="0"/>
              <a:t>п</a:t>
            </a:r>
            <a:r>
              <a:rPr spc="370" dirty="0"/>
              <a:t>р</a:t>
            </a:r>
            <a:r>
              <a:rPr spc="305" dirty="0"/>
              <a:t>о</a:t>
            </a:r>
            <a:r>
              <a:rPr spc="45" dirty="0"/>
              <a:t>е</a:t>
            </a:r>
            <a:r>
              <a:rPr spc="580" dirty="0"/>
              <a:t>к</a:t>
            </a:r>
            <a:r>
              <a:rPr spc="110" dirty="0"/>
              <a:t>т</a:t>
            </a:r>
            <a:r>
              <a:rPr spc="30" dirty="0"/>
              <a:t>а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230162" y="2545917"/>
            <a:ext cx="3432175" cy="82550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400" b="1" spc="140" dirty="0">
                <a:latin typeface="Myriad Pro Black"/>
                <a:cs typeface="Myriad Pro Black"/>
              </a:rPr>
              <a:t>Новогодний</a:t>
            </a:r>
            <a:r>
              <a:rPr sz="2400" b="1" spc="90" dirty="0">
                <a:latin typeface="Myriad Pro Black"/>
                <a:cs typeface="Myriad Pro Black"/>
              </a:rPr>
              <a:t> </a:t>
            </a:r>
            <a:r>
              <a:rPr sz="2400" b="1" spc="105" dirty="0">
                <a:latin typeface="Myriad Pro Black"/>
                <a:cs typeface="Myriad Pro Black"/>
              </a:rPr>
              <a:t>подарок</a:t>
            </a:r>
            <a:endParaRPr sz="2400">
              <a:latin typeface="Myriad Pro Black"/>
              <a:cs typeface="Myriad Pro Black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sz="2100" spc="60" dirty="0">
                <a:latin typeface="Arial"/>
                <a:cs typeface="Arial"/>
              </a:rPr>
              <a:t>Понятие:</a:t>
            </a:r>
            <a:r>
              <a:rPr sz="2100" spc="-80" dirty="0">
                <a:latin typeface="Arial"/>
                <a:cs typeface="Arial"/>
              </a:rPr>
              <a:t> </a:t>
            </a:r>
            <a:r>
              <a:rPr sz="2100" spc="50" dirty="0">
                <a:latin typeface="Arial"/>
                <a:cs typeface="Arial"/>
              </a:rPr>
              <a:t>доброта</a:t>
            </a:r>
            <a:endParaRPr sz="21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230162" y="5151731"/>
            <a:ext cx="3702685" cy="119697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 marR="5080">
              <a:lnSpc>
                <a:spcPct val="115300"/>
              </a:lnSpc>
              <a:spcBef>
                <a:spcPts val="140"/>
              </a:spcBef>
            </a:pPr>
            <a:r>
              <a:rPr sz="2400" b="1" spc="130" dirty="0">
                <a:latin typeface="Myriad Pro Black"/>
                <a:cs typeface="Myriad Pro Black"/>
              </a:rPr>
              <a:t>Ванька-адмирал </a:t>
            </a:r>
            <a:r>
              <a:rPr sz="2400" b="1" spc="135" dirty="0">
                <a:latin typeface="Myriad Pro Black"/>
                <a:cs typeface="Myriad Pro Black"/>
              </a:rPr>
              <a:t> </a:t>
            </a:r>
            <a:r>
              <a:rPr sz="2100" spc="60" dirty="0">
                <a:latin typeface="Arial"/>
                <a:cs typeface="Arial"/>
              </a:rPr>
              <a:t>Понятие:</a:t>
            </a:r>
            <a:r>
              <a:rPr sz="2100" spc="-65" dirty="0">
                <a:latin typeface="Arial"/>
                <a:cs typeface="Arial"/>
              </a:rPr>
              <a:t> </a:t>
            </a:r>
            <a:r>
              <a:rPr sz="2100" spc="75" dirty="0">
                <a:latin typeface="Arial"/>
                <a:cs typeface="Arial"/>
              </a:rPr>
              <a:t>герой,</a:t>
            </a:r>
            <a:r>
              <a:rPr sz="2100" spc="-65" dirty="0">
                <a:latin typeface="Arial"/>
                <a:cs typeface="Arial"/>
              </a:rPr>
              <a:t> </a:t>
            </a:r>
            <a:r>
              <a:rPr sz="2100" spc="110" dirty="0">
                <a:latin typeface="Arial"/>
                <a:cs typeface="Arial"/>
              </a:rPr>
              <a:t>пример</a:t>
            </a:r>
            <a:r>
              <a:rPr sz="2100" spc="-65" dirty="0">
                <a:latin typeface="Arial"/>
                <a:cs typeface="Arial"/>
              </a:rPr>
              <a:t> </a:t>
            </a:r>
            <a:r>
              <a:rPr sz="2100" spc="-10" dirty="0">
                <a:latin typeface="Arial"/>
                <a:cs typeface="Arial"/>
              </a:rPr>
              <a:t>для </a:t>
            </a:r>
            <a:r>
              <a:rPr sz="2100" spc="-570" dirty="0">
                <a:latin typeface="Arial"/>
                <a:cs typeface="Arial"/>
              </a:rPr>
              <a:t> </a:t>
            </a:r>
            <a:r>
              <a:rPr sz="2100" spc="85" dirty="0">
                <a:latin typeface="Arial"/>
                <a:cs typeface="Arial"/>
              </a:rPr>
              <a:t>подражания</a:t>
            </a:r>
            <a:endParaRPr sz="21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230162" y="8856050"/>
            <a:ext cx="3644900" cy="82550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400" b="1" spc="105" dirty="0">
                <a:latin typeface="Myriad Pro Black"/>
                <a:cs typeface="Myriad Pro Black"/>
              </a:rPr>
              <a:t>Когда</a:t>
            </a:r>
            <a:r>
              <a:rPr sz="2400" b="1" spc="130" dirty="0">
                <a:latin typeface="Myriad Pro Black"/>
                <a:cs typeface="Myriad Pro Black"/>
              </a:rPr>
              <a:t> </a:t>
            </a:r>
            <a:r>
              <a:rPr sz="2400" b="1" spc="100" dirty="0">
                <a:latin typeface="Myriad Pro Black"/>
                <a:cs typeface="Myriad Pro Black"/>
              </a:rPr>
              <a:t>небо</a:t>
            </a:r>
            <a:r>
              <a:rPr sz="2400" b="1" spc="130" dirty="0">
                <a:latin typeface="Myriad Pro Black"/>
                <a:cs typeface="Myriad Pro Black"/>
              </a:rPr>
              <a:t> </a:t>
            </a:r>
            <a:r>
              <a:rPr sz="2400" b="1" spc="105" dirty="0">
                <a:latin typeface="Myriad Pro Black"/>
                <a:cs typeface="Myriad Pro Black"/>
              </a:rPr>
              <a:t>улыбается</a:t>
            </a:r>
            <a:endParaRPr sz="2400">
              <a:latin typeface="Myriad Pro Black"/>
              <a:cs typeface="Myriad Pro Black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sz="2100" spc="60" dirty="0">
                <a:latin typeface="Arial"/>
                <a:cs typeface="Arial"/>
              </a:rPr>
              <a:t>Понятие:</a:t>
            </a:r>
            <a:r>
              <a:rPr sz="2100" spc="-70" dirty="0">
                <a:latin typeface="Arial"/>
                <a:cs typeface="Arial"/>
              </a:rPr>
              <a:t> </a:t>
            </a:r>
            <a:r>
              <a:rPr sz="2100" spc="40" dirty="0">
                <a:latin typeface="Arial"/>
                <a:cs typeface="Arial"/>
              </a:rPr>
              <a:t>радость</a:t>
            </a:r>
            <a:r>
              <a:rPr sz="2100" spc="-65" dirty="0">
                <a:latin typeface="Arial"/>
                <a:cs typeface="Arial"/>
              </a:rPr>
              <a:t> </a:t>
            </a:r>
            <a:r>
              <a:rPr sz="2100" spc="105" dirty="0">
                <a:latin typeface="Arial"/>
                <a:cs typeface="Arial"/>
              </a:rPr>
              <a:t>познания</a:t>
            </a:r>
            <a:endParaRPr sz="21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897726" y="5219965"/>
            <a:ext cx="3733165" cy="82550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2045335">
              <a:lnSpc>
                <a:spcPct val="100000"/>
              </a:lnSpc>
              <a:spcBef>
                <a:spcPts val="580"/>
              </a:spcBef>
            </a:pPr>
            <a:r>
              <a:rPr sz="2400" b="1" spc="150" dirty="0">
                <a:latin typeface="Myriad Pro Black"/>
                <a:cs typeface="Myriad Pro Black"/>
              </a:rPr>
              <a:t>Мандарин</a:t>
            </a:r>
            <a:endParaRPr sz="2400">
              <a:latin typeface="Myriad Pro Black"/>
              <a:cs typeface="Myriad Pro Black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sz="2100" spc="60" dirty="0">
                <a:latin typeface="Arial"/>
                <a:cs typeface="Arial"/>
              </a:rPr>
              <a:t>Понятие:</a:t>
            </a:r>
            <a:r>
              <a:rPr sz="2100" spc="-60" dirty="0">
                <a:latin typeface="Arial"/>
                <a:cs typeface="Arial"/>
              </a:rPr>
              <a:t> </a:t>
            </a:r>
            <a:r>
              <a:rPr sz="2100" spc="40" dirty="0">
                <a:latin typeface="Arial"/>
                <a:cs typeface="Arial"/>
              </a:rPr>
              <a:t>радость</a:t>
            </a:r>
            <a:r>
              <a:rPr sz="2100" spc="-60" dirty="0">
                <a:latin typeface="Arial"/>
                <a:cs typeface="Arial"/>
              </a:rPr>
              <a:t> </a:t>
            </a:r>
            <a:r>
              <a:rPr sz="2100" spc="25" dirty="0">
                <a:latin typeface="Arial"/>
                <a:cs typeface="Arial"/>
              </a:rPr>
              <a:t>за</a:t>
            </a:r>
            <a:r>
              <a:rPr sz="2100" spc="-55" dirty="0">
                <a:latin typeface="Arial"/>
                <a:cs typeface="Arial"/>
              </a:rPr>
              <a:t> </a:t>
            </a:r>
            <a:r>
              <a:rPr sz="2100" spc="80" dirty="0">
                <a:latin typeface="Arial"/>
                <a:cs typeface="Arial"/>
              </a:rPr>
              <a:t>другого</a:t>
            </a:r>
            <a:endParaRPr sz="21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430323" y="8638035"/>
            <a:ext cx="3442042" cy="82550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314450">
              <a:lnSpc>
                <a:spcPct val="100000"/>
              </a:lnSpc>
              <a:spcBef>
                <a:spcPts val="580"/>
              </a:spcBef>
            </a:pPr>
            <a:r>
              <a:rPr sz="2400" b="1" spc="145" dirty="0">
                <a:latin typeface="Myriad Pro Black"/>
                <a:cs typeface="Myriad Pro Black"/>
              </a:rPr>
              <a:t>Воин</a:t>
            </a:r>
            <a:r>
              <a:rPr sz="2400" b="1" spc="55" dirty="0">
                <a:latin typeface="Myriad Pro Black"/>
                <a:cs typeface="Myriad Pro Black"/>
              </a:rPr>
              <a:t> </a:t>
            </a:r>
            <a:r>
              <a:rPr sz="2400" b="1" spc="145" dirty="0">
                <a:latin typeface="Myriad Pro Black"/>
                <a:cs typeface="Myriad Pro Black"/>
              </a:rPr>
              <a:t>света</a:t>
            </a:r>
            <a:endParaRPr sz="2400" dirty="0">
              <a:latin typeface="Myriad Pro Black"/>
              <a:cs typeface="Myriad Pro Black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sz="2100" spc="60" dirty="0">
                <a:latin typeface="Arial"/>
                <a:cs typeface="Arial"/>
              </a:rPr>
              <a:t>Понятие:</a:t>
            </a:r>
            <a:r>
              <a:rPr sz="2100" spc="-105" dirty="0">
                <a:latin typeface="Arial"/>
                <a:cs typeface="Arial"/>
              </a:rPr>
              <a:t> </a:t>
            </a:r>
            <a:r>
              <a:rPr sz="2100" spc="80" dirty="0">
                <a:latin typeface="Arial"/>
                <a:cs typeface="Arial"/>
              </a:rPr>
              <a:t>отзывчивость</a:t>
            </a:r>
            <a:endParaRPr sz="21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430323" y="2577405"/>
            <a:ext cx="7696200" cy="9525"/>
          </a:xfrm>
          <a:custGeom>
            <a:avLst/>
            <a:gdLst/>
            <a:ahLst/>
            <a:cxnLst/>
            <a:rect l="l" t="t" r="r" b="b"/>
            <a:pathLst>
              <a:path w="7696200" h="9525">
                <a:moveTo>
                  <a:pt x="7696199" y="9524"/>
                </a:moveTo>
                <a:lnTo>
                  <a:pt x="0" y="9524"/>
                </a:lnTo>
                <a:lnTo>
                  <a:pt x="0" y="0"/>
                </a:lnTo>
                <a:lnTo>
                  <a:pt x="7696199" y="0"/>
                </a:lnTo>
                <a:lnTo>
                  <a:pt x="7696199" y="9524"/>
                </a:lnTo>
                <a:close/>
              </a:path>
            </a:pathLst>
          </a:custGeom>
          <a:solidFill>
            <a:srgbClr val="111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9822" y="379809"/>
            <a:ext cx="3400424" cy="317182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9822" y="4037933"/>
            <a:ext cx="3400424" cy="255269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59822" y="6996766"/>
            <a:ext cx="3400424" cy="2876549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345295">
              <a:lnSpc>
                <a:spcPct val="100000"/>
              </a:lnSpc>
              <a:spcBef>
                <a:spcPts val="100"/>
              </a:spcBef>
            </a:pPr>
            <a:r>
              <a:rPr spc="275" dirty="0"/>
              <a:t>Ф</a:t>
            </a:r>
            <a:r>
              <a:rPr spc="535" dirty="0"/>
              <a:t>и</a:t>
            </a:r>
            <a:r>
              <a:rPr spc="-45" dirty="0"/>
              <a:t>л</a:t>
            </a:r>
            <a:r>
              <a:rPr spc="459" dirty="0"/>
              <a:t>ь</a:t>
            </a:r>
            <a:r>
              <a:rPr spc="365" dirty="0"/>
              <a:t>м</a:t>
            </a:r>
            <a:r>
              <a:rPr spc="375" dirty="0"/>
              <a:t>ы</a:t>
            </a:r>
            <a:r>
              <a:rPr spc="-500" dirty="0"/>
              <a:t> </a:t>
            </a:r>
            <a:r>
              <a:rPr spc="520" dirty="0"/>
              <a:t>п</a:t>
            </a:r>
            <a:r>
              <a:rPr spc="370" dirty="0"/>
              <a:t>р</a:t>
            </a:r>
            <a:r>
              <a:rPr spc="305" dirty="0"/>
              <a:t>о</a:t>
            </a:r>
            <a:r>
              <a:rPr spc="45" dirty="0"/>
              <a:t>е</a:t>
            </a:r>
            <a:r>
              <a:rPr spc="580" dirty="0"/>
              <a:t>к</a:t>
            </a:r>
            <a:r>
              <a:rPr spc="110" dirty="0"/>
              <a:t>т</a:t>
            </a:r>
            <a:r>
              <a:rPr spc="30" dirty="0"/>
              <a:t>а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230162" y="2545917"/>
            <a:ext cx="3016885" cy="82550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400" b="1" spc="150" dirty="0">
                <a:latin typeface="Myriad Pro Black"/>
                <a:cs typeface="Myriad Pro Black"/>
              </a:rPr>
              <a:t>Экзамен</a:t>
            </a:r>
            <a:endParaRPr sz="2400">
              <a:latin typeface="Myriad Pro Black"/>
              <a:cs typeface="Myriad Pro Black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sz="2100" spc="60" dirty="0">
                <a:latin typeface="Arial"/>
                <a:cs typeface="Arial"/>
              </a:rPr>
              <a:t>Понятие:</a:t>
            </a:r>
            <a:r>
              <a:rPr sz="2100" spc="-90" dirty="0">
                <a:latin typeface="Arial"/>
                <a:cs typeface="Arial"/>
              </a:rPr>
              <a:t> </a:t>
            </a:r>
            <a:r>
              <a:rPr sz="2100" spc="70" dirty="0">
                <a:latin typeface="Arial"/>
                <a:cs typeface="Arial"/>
              </a:rPr>
              <a:t>аккуратность</a:t>
            </a:r>
            <a:endParaRPr sz="21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30162" y="5633207"/>
            <a:ext cx="3454400" cy="82550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400" b="1" spc="125" dirty="0">
                <a:latin typeface="Myriad Pro Black"/>
                <a:cs typeface="Myriad Pro Black"/>
              </a:rPr>
              <a:t>Александр</a:t>
            </a:r>
            <a:endParaRPr sz="2400">
              <a:latin typeface="Myriad Pro Black"/>
              <a:cs typeface="Myriad Pro Black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sz="2100" spc="60" dirty="0">
                <a:latin typeface="Arial"/>
                <a:cs typeface="Arial"/>
              </a:rPr>
              <a:t>Понятие:</a:t>
            </a:r>
            <a:r>
              <a:rPr sz="2100" spc="-105" dirty="0">
                <a:latin typeface="Arial"/>
                <a:cs typeface="Arial"/>
              </a:rPr>
              <a:t> </a:t>
            </a:r>
            <a:r>
              <a:rPr sz="2100" spc="55" dirty="0">
                <a:latin typeface="Arial"/>
                <a:cs typeface="Arial"/>
              </a:rPr>
              <a:t>ответственность</a:t>
            </a:r>
            <a:endParaRPr sz="21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230162" y="8856050"/>
            <a:ext cx="2871470" cy="82550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400" b="1" spc="114" dirty="0">
                <a:latin typeface="Myriad Pro Black"/>
                <a:cs typeface="Myriad Pro Black"/>
              </a:rPr>
              <a:t>Музыка</a:t>
            </a:r>
            <a:r>
              <a:rPr sz="2400" b="1" spc="110" dirty="0">
                <a:latin typeface="Myriad Pro Black"/>
                <a:cs typeface="Myriad Pro Black"/>
              </a:rPr>
              <a:t> </a:t>
            </a:r>
            <a:r>
              <a:rPr sz="2400" b="1" spc="140" dirty="0">
                <a:latin typeface="Myriad Pro Black"/>
                <a:cs typeface="Myriad Pro Black"/>
              </a:rPr>
              <a:t>внутри</a:t>
            </a:r>
            <a:endParaRPr sz="2400">
              <a:latin typeface="Myriad Pro Black"/>
              <a:cs typeface="Myriad Pro Black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sz="2100" spc="60" dirty="0">
                <a:latin typeface="Arial"/>
                <a:cs typeface="Arial"/>
              </a:rPr>
              <a:t>Понятие:</a:t>
            </a:r>
            <a:r>
              <a:rPr sz="2100" spc="-120" dirty="0">
                <a:latin typeface="Arial"/>
                <a:cs typeface="Arial"/>
              </a:rPr>
              <a:t> </a:t>
            </a:r>
            <a:r>
              <a:rPr sz="2100" spc="55" dirty="0">
                <a:latin typeface="Arial"/>
                <a:cs typeface="Arial"/>
              </a:rPr>
              <a:t>милосердие</a:t>
            </a:r>
            <a:endParaRPr sz="2100"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290016" y="3427047"/>
            <a:ext cx="3657599" cy="2790824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290016" y="6649390"/>
            <a:ext cx="3657599" cy="3219449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10430323" y="5139039"/>
            <a:ext cx="3636927" cy="119697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636395">
              <a:lnSpc>
                <a:spcPct val="100000"/>
              </a:lnSpc>
              <a:spcBef>
                <a:spcPts val="580"/>
              </a:spcBef>
            </a:pPr>
            <a:r>
              <a:rPr sz="2400" b="1" spc="100" dirty="0">
                <a:latin typeface="Myriad Pro Black"/>
                <a:cs typeface="Myriad Pro Black"/>
              </a:rPr>
              <a:t>Пять</a:t>
            </a:r>
            <a:r>
              <a:rPr sz="2400" b="1" spc="70" dirty="0">
                <a:latin typeface="Myriad Pro Black"/>
                <a:cs typeface="Myriad Pro Black"/>
              </a:rPr>
              <a:t> </a:t>
            </a:r>
            <a:r>
              <a:rPr sz="2400" b="1" spc="160" dirty="0">
                <a:latin typeface="Myriad Pro Black"/>
                <a:cs typeface="Myriad Pro Black"/>
              </a:rPr>
              <a:t>дней</a:t>
            </a:r>
            <a:endParaRPr sz="2400" dirty="0">
              <a:latin typeface="Myriad Pro Black"/>
              <a:cs typeface="Myriad Pro Black"/>
            </a:endParaRPr>
          </a:p>
          <a:p>
            <a:pPr marR="5080" algn="r">
              <a:lnSpc>
                <a:spcPct val="100000"/>
              </a:lnSpc>
              <a:spcBef>
                <a:spcPts val="420"/>
              </a:spcBef>
            </a:pPr>
            <a:r>
              <a:rPr sz="2100" spc="60" dirty="0">
                <a:latin typeface="Arial"/>
                <a:cs typeface="Arial"/>
              </a:rPr>
              <a:t>Понятие:</a:t>
            </a:r>
            <a:r>
              <a:rPr sz="2100" spc="-95" dirty="0">
                <a:latin typeface="Arial"/>
                <a:cs typeface="Arial"/>
              </a:rPr>
              <a:t> </a:t>
            </a:r>
            <a:r>
              <a:rPr sz="2100" spc="60" dirty="0">
                <a:latin typeface="Arial"/>
                <a:cs typeface="Arial"/>
              </a:rPr>
              <a:t>созидательный</a:t>
            </a:r>
            <a:endParaRPr sz="2100" dirty="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405"/>
              </a:spcBef>
            </a:pPr>
            <a:r>
              <a:rPr sz="2100" spc="30" dirty="0">
                <a:latin typeface="Arial"/>
                <a:cs typeface="Arial"/>
              </a:rPr>
              <a:t>труд</a:t>
            </a:r>
            <a:endParaRPr sz="21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506200" y="8510591"/>
            <a:ext cx="2560634" cy="82550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400" b="1" spc="150" dirty="0">
                <a:latin typeface="Myriad Pro Black"/>
                <a:cs typeface="Myriad Pro Black"/>
              </a:rPr>
              <a:t>Если</a:t>
            </a:r>
            <a:r>
              <a:rPr sz="2400" b="1" spc="114" dirty="0">
                <a:latin typeface="Myriad Pro Black"/>
                <a:cs typeface="Myriad Pro Black"/>
              </a:rPr>
              <a:t> </a:t>
            </a:r>
            <a:r>
              <a:rPr sz="2400" b="1" spc="55" dirty="0">
                <a:latin typeface="Myriad Pro Black"/>
                <a:cs typeface="Myriad Pro Black"/>
              </a:rPr>
              <a:t>бы</a:t>
            </a:r>
            <a:r>
              <a:rPr sz="2400" b="1" spc="120" dirty="0">
                <a:latin typeface="Myriad Pro Black"/>
                <a:cs typeface="Myriad Pro Black"/>
              </a:rPr>
              <a:t> </a:t>
            </a:r>
            <a:r>
              <a:rPr sz="2400" b="1" spc="145" dirty="0">
                <a:latin typeface="Myriad Pro Black"/>
                <a:cs typeface="Myriad Pro Black"/>
              </a:rPr>
              <a:t>не</a:t>
            </a:r>
            <a:r>
              <a:rPr sz="2400" b="1" spc="114" dirty="0">
                <a:latin typeface="Myriad Pro Black"/>
                <a:cs typeface="Myriad Pro Black"/>
              </a:rPr>
              <a:t> </a:t>
            </a:r>
            <a:r>
              <a:rPr sz="2400" b="1" spc="35" dirty="0">
                <a:latin typeface="Myriad Pro Black"/>
                <a:cs typeface="Myriad Pro Black"/>
              </a:rPr>
              <a:t>я</a:t>
            </a:r>
            <a:endParaRPr sz="2400" dirty="0">
              <a:latin typeface="Myriad Pro Black"/>
              <a:cs typeface="Myriad Pro Black"/>
            </a:endParaRPr>
          </a:p>
          <a:p>
            <a:pPr marL="135890">
              <a:lnSpc>
                <a:spcPct val="100000"/>
              </a:lnSpc>
              <a:spcBef>
                <a:spcPts val="420"/>
              </a:spcBef>
            </a:pPr>
            <a:r>
              <a:rPr sz="2100" spc="60" dirty="0">
                <a:latin typeface="Arial"/>
                <a:cs typeface="Arial"/>
              </a:rPr>
              <a:t>Понятие:</a:t>
            </a:r>
            <a:r>
              <a:rPr sz="2100" spc="-135" dirty="0">
                <a:latin typeface="Arial"/>
                <a:cs typeface="Arial"/>
              </a:rPr>
              <a:t> </a:t>
            </a:r>
            <a:r>
              <a:rPr sz="2100" spc="45" dirty="0">
                <a:latin typeface="Arial"/>
                <a:cs typeface="Arial"/>
              </a:rPr>
              <a:t>воля</a:t>
            </a:r>
            <a:endParaRPr sz="21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430323" y="2577405"/>
            <a:ext cx="7696200" cy="9525"/>
          </a:xfrm>
          <a:custGeom>
            <a:avLst/>
            <a:gdLst/>
            <a:ahLst/>
            <a:cxnLst/>
            <a:rect l="l" t="t" r="r" b="b"/>
            <a:pathLst>
              <a:path w="7696200" h="9525">
                <a:moveTo>
                  <a:pt x="7696199" y="9524"/>
                </a:moveTo>
                <a:lnTo>
                  <a:pt x="0" y="9524"/>
                </a:lnTo>
                <a:lnTo>
                  <a:pt x="0" y="0"/>
                </a:lnTo>
                <a:lnTo>
                  <a:pt x="7696199" y="0"/>
                </a:lnTo>
                <a:lnTo>
                  <a:pt x="7696199" y="9524"/>
                </a:lnTo>
                <a:close/>
              </a:path>
            </a:pathLst>
          </a:custGeom>
          <a:solidFill>
            <a:srgbClr val="111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9822" y="472547"/>
            <a:ext cx="3400424" cy="288607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9822" y="3672220"/>
            <a:ext cx="3400424" cy="294322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59822" y="7064656"/>
            <a:ext cx="3400424" cy="2914649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345295">
              <a:lnSpc>
                <a:spcPct val="100000"/>
              </a:lnSpc>
              <a:spcBef>
                <a:spcPts val="100"/>
              </a:spcBef>
            </a:pPr>
            <a:r>
              <a:rPr spc="275" dirty="0"/>
              <a:t>Ф</a:t>
            </a:r>
            <a:r>
              <a:rPr spc="535" dirty="0"/>
              <a:t>и</a:t>
            </a:r>
            <a:r>
              <a:rPr spc="-45" dirty="0"/>
              <a:t>л</a:t>
            </a:r>
            <a:r>
              <a:rPr spc="459" dirty="0"/>
              <a:t>ь</a:t>
            </a:r>
            <a:r>
              <a:rPr spc="365" dirty="0"/>
              <a:t>м</a:t>
            </a:r>
            <a:r>
              <a:rPr spc="375" dirty="0"/>
              <a:t>ы</a:t>
            </a:r>
            <a:r>
              <a:rPr spc="-500" dirty="0"/>
              <a:t> </a:t>
            </a:r>
            <a:r>
              <a:rPr spc="520" dirty="0"/>
              <a:t>п</a:t>
            </a:r>
            <a:r>
              <a:rPr spc="370" dirty="0"/>
              <a:t>р</a:t>
            </a:r>
            <a:r>
              <a:rPr spc="305" dirty="0"/>
              <a:t>о</a:t>
            </a:r>
            <a:r>
              <a:rPr spc="45" dirty="0"/>
              <a:t>е</a:t>
            </a:r>
            <a:r>
              <a:rPr spc="580" dirty="0"/>
              <a:t>к</a:t>
            </a:r>
            <a:r>
              <a:rPr spc="110" dirty="0"/>
              <a:t>т</a:t>
            </a:r>
            <a:r>
              <a:rPr spc="30" dirty="0"/>
              <a:t>а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230162" y="2545917"/>
            <a:ext cx="3567429" cy="82550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400" b="1" spc="165" dirty="0">
                <a:latin typeface="Myriad Pro Black"/>
                <a:cs typeface="Myriad Pro Black"/>
              </a:rPr>
              <a:t>Мой</a:t>
            </a:r>
            <a:r>
              <a:rPr sz="2400" b="1" spc="125" dirty="0">
                <a:latin typeface="Myriad Pro Black"/>
                <a:cs typeface="Myriad Pro Black"/>
              </a:rPr>
              <a:t> </a:t>
            </a:r>
            <a:r>
              <a:rPr sz="2400" b="1" spc="85" dirty="0">
                <a:latin typeface="Myriad Pro Black"/>
                <a:cs typeface="Myriad Pro Black"/>
              </a:rPr>
              <a:t>друг</a:t>
            </a:r>
            <a:r>
              <a:rPr sz="2400" b="1" spc="125" dirty="0">
                <a:latin typeface="Myriad Pro Black"/>
                <a:cs typeface="Myriad Pro Black"/>
              </a:rPr>
              <a:t> </a:t>
            </a:r>
            <a:r>
              <a:rPr sz="2400" b="1" spc="180" dirty="0">
                <a:latin typeface="Myriad Pro Black"/>
                <a:cs typeface="Myriad Pro Black"/>
              </a:rPr>
              <a:t>Дима</a:t>
            </a:r>
            <a:r>
              <a:rPr sz="2400" b="1" spc="125" dirty="0">
                <a:latin typeface="Myriad Pro Black"/>
                <a:cs typeface="Myriad Pro Black"/>
              </a:rPr>
              <a:t> </a:t>
            </a:r>
            <a:r>
              <a:rPr sz="2400" b="1" spc="145" dirty="0">
                <a:latin typeface="Myriad Pro Black"/>
                <a:cs typeface="Myriad Pro Black"/>
              </a:rPr>
              <a:t>Зорин</a:t>
            </a:r>
            <a:endParaRPr sz="2400">
              <a:latin typeface="Myriad Pro Black"/>
              <a:cs typeface="Myriad Pro Black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sz="2100" spc="60" dirty="0">
                <a:latin typeface="Arial"/>
                <a:cs typeface="Arial"/>
              </a:rPr>
              <a:t>Понятие:</a:t>
            </a:r>
            <a:r>
              <a:rPr sz="2100" spc="-60" dirty="0">
                <a:latin typeface="Arial"/>
                <a:cs typeface="Arial"/>
              </a:rPr>
              <a:t> </a:t>
            </a:r>
            <a:r>
              <a:rPr sz="2100" spc="45" dirty="0">
                <a:latin typeface="Arial"/>
                <a:cs typeface="Arial"/>
              </a:rPr>
              <a:t>благородство</a:t>
            </a:r>
            <a:endParaRPr sz="21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30162" y="5633207"/>
            <a:ext cx="3112770" cy="82550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400" b="1" spc="135" dirty="0">
                <a:latin typeface="Myriad Pro Black"/>
                <a:cs typeface="Myriad Pro Black"/>
              </a:rPr>
              <a:t>Дом</a:t>
            </a:r>
            <a:endParaRPr sz="2400">
              <a:latin typeface="Myriad Pro Black"/>
              <a:cs typeface="Myriad Pro Black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sz="2100" spc="60" dirty="0">
                <a:latin typeface="Arial"/>
                <a:cs typeface="Arial"/>
              </a:rPr>
              <a:t>Понятие:</a:t>
            </a:r>
            <a:r>
              <a:rPr sz="2100" spc="-120" dirty="0">
                <a:latin typeface="Arial"/>
                <a:cs typeface="Arial"/>
              </a:rPr>
              <a:t> </a:t>
            </a:r>
            <a:r>
              <a:rPr sz="2100" spc="80" dirty="0">
                <a:latin typeface="Arial"/>
                <a:cs typeface="Arial"/>
              </a:rPr>
              <a:t>коллективизм</a:t>
            </a:r>
            <a:endParaRPr sz="21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230162" y="8856050"/>
            <a:ext cx="2648585" cy="82550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400" b="1" spc="60" dirty="0">
                <a:latin typeface="Myriad Pro Black"/>
                <a:cs typeface="Myriad Pro Black"/>
              </a:rPr>
              <a:t>БВ</a:t>
            </a:r>
            <a:endParaRPr sz="2400">
              <a:latin typeface="Myriad Pro Black"/>
              <a:cs typeface="Myriad Pro Black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sz="2100" spc="60" dirty="0">
                <a:latin typeface="Arial"/>
                <a:cs typeface="Arial"/>
              </a:rPr>
              <a:t>Понятие:</a:t>
            </a:r>
            <a:r>
              <a:rPr sz="2100" spc="-114" dirty="0">
                <a:latin typeface="Arial"/>
                <a:cs typeface="Arial"/>
              </a:rPr>
              <a:t> </a:t>
            </a:r>
            <a:r>
              <a:rPr sz="2100" spc="110" dirty="0">
                <a:latin typeface="Arial"/>
                <a:cs typeface="Arial"/>
              </a:rPr>
              <a:t>прощение</a:t>
            </a:r>
            <a:endParaRPr sz="2100"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058197" y="3362789"/>
            <a:ext cx="3657599" cy="3095624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058197" y="6789264"/>
            <a:ext cx="3657599" cy="2752724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9448800" y="5633207"/>
            <a:ext cx="4386171" cy="82550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2089150">
              <a:lnSpc>
                <a:spcPct val="100000"/>
              </a:lnSpc>
              <a:spcBef>
                <a:spcPts val="580"/>
              </a:spcBef>
            </a:pPr>
            <a:r>
              <a:rPr sz="2400" b="1" spc="120" dirty="0">
                <a:latin typeface="Myriad Pro Black"/>
                <a:cs typeface="Myriad Pro Black"/>
              </a:rPr>
              <a:t>Песня</a:t>
            </a:r>
            <a:r>
              <a:rPr sz="2400" b="1" spc="55" dirty="0">
                <a:latin typeface="Myriad Pro Black"/>
                <a:cs typeface="Myriad Pro Black"/>
              </a:rPr>
              <a:t> </a:t>
            </a:r>
            <a:r>
              <a:rPr sz="2400" b="1" spc="125" dirty="0">
                <a:latin typeface="Myriad Pro Black"/>
                <a:cs typeface="Myriad Pro Black"/>
              </a:rPr>
              <a:t>ветра</a:t>
            </a:r>
            <a:endParaRPr sz="2400" dirty="0">
              <a:latin typeface="Myriad Pro Black"/>
              <a:cs typeface="Myriad Pro Black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sz="2100" spc="60" dirty="0">
                <a:latin typeface="Arial"/>
                <a:cs typeface="Arial"/>
              </a:rPr>
              <a:t>Понятие:</a:t>
            </a:r>
            <a:r>
              <a:rPr sz="2100" spc="-120" dirty="0">
                <a:latin typeface="Arial"/>
                <a:cs typeface="Arial"/>
              </a:rPr>
              <a:t> </a:t>
            </a:r>
            <a:r>
              <a:rPr sz="2100" spc="55" dirty="0">
                <a:latin typeface="Arial"/>
                <a:cs typeface="Arial"/>
              </a:rPr>
              <a:t>доброжелательность</a:t>
            </a:r>
            <a:endParaRPr sz="21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772783" y="8638035"/>
            <a:ext cx="2062480" cy="82550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580"/>
              </a:spcBef>
            </a:pPr>
            <a:r>
              <a:rPr sz="2400" b="1" spc="85" dirty="0">
                <a:latin typeface="Myriad Pro Black"/>
                <a:cs typeface="Myriad Pro Black"/>
              </a:rPr>
              <a:t>ЭРА</a:t>
            </a:r>
            <a:endParaRPr sz="2400">
              <a:latin typeface="Myriad Pro Black"/>
              <a:cs typeface="Myriad Pro Black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sz="2100" spc="60" dirty="0">
                <a:latin typeface="Arial"/>
                <a:cs typeface="Arial"/>
              </a:rPr>
              <a:t>Понятие:</a:t>
            </a:r>
            <a:r>
              <a:rPr sz="2100" spc="-130" dirty="0">
                <a:latin typeface="Arial"/>
                <a:cs typeface="Arial"/>
              </a:rPr>
              <a:t> </a:t>
            </a:r>
            <a:r>
              <a:rPr sz="2100" spc="60" dirty="0">
                <a:latin typeface="Arial"/>
                <a:cs typeface="Arial"/>
              </a:rPr>
              <a:t>мечта</a:t>
            </a:r>
            <a:endParaRPr sz="2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212068" y="2220217"/>
            <a:ext cx="7696200" cy="9525"/>
          </a:xfrm>
          <a:custGeom>
            <a:avLst/>
            <a:gdLst/>
            <a:ahLst/>
            <a:cxnLst/>
            <a:rect l="l" t="t" r="r" b="b"/>
            <a:pathLst>
              <a:path w="7696200" h="9525">
                <a:moveTo>
                  <a:pt x="7696199" y="9524"/>
                </a:moveTo>
                <a:lnTo>
                  <a:pt x="0" y="9524"/>
                </a:lnTo>
                <a:lnTo>
                  <a:pt x="0" y="0"/>
                </a:lnTo>
                <a:lnTo>
                  <a:pt x="7696199" y="0"/>
                </a:lnTo>
                <a:lnTo>
                  <a:pt x="7696199" y="9524"/>
                </a:lnTo>
                <a:close/>
              </a:path>
            </a:pathLst>
          </a:custGeom>
          <a:solidFill>
            <a:srgbClr val="111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9822" y="515159"/>
            <a:ext cx="3400424" cy="259079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281336" y="3598556"/>
            <a:ext cx="3428999" cy="244792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309227" y="7088909"/>
            <a:ext cx="3400424" cy="2914649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345295">
              <a:lnSpc>
                <a:spcPct val="100000"/>
              </a:lnSpc>
              <a:spcBef>
                <a:spcPts val="100"/>
              </a:spcBef>
            </a:pPr>
            <a:r>
              <a:rPr spc="275" dirty="0"/>
              <a:t>Ф</a:t>
            </a:r>
            <a:r>
              <a:rPr spc="535" dirty="0"/>
              <a:t>и</a:t>
            </a:r>
            <a:r>
              <a:rPr spc="-45" dirty="0"/>
              <a:t>л</a:t>
            </a:r>
            <a:r>
              <a:rPr spc="459" dirty="0"/>
              <a:t>ь</a:t>
            </a:r>
            <a:r>
              <a:rPr spc="365" dirty="0"/>
              <a:t>м</a:t>
            </a:r>
            <a:r>
              <a:rPr spc="375" dirty="0"/>
              <a:t>ы</a:t>
            </a:r>
            <a:r>
              <a:rPr spc="-500" dirty="0"/>
              <a:t> </a:t>
            </a:r>
            <a:r>
              <a:rPr spc="520" dirty="0"/>
              <a:t>п</a:t>
            </a:r>
            <a:r>
              <a:rPr spc="370" dirty="0"/>
              <a:t>р</a:t>
            </a:r>
            <a:r>
              <a:rPr spc="305" dirty="0"/>
              <a:t>о</a:t>
            </a:r>
            <a:r>
              <a:rPr spc="45" dirty="0"/>
              <a:t>е</a:t>
            </a:r>
            <a:r>
              <a:rPr spc="580" dirty="0"/>
              <a:t>к</a:t>
            </a:r>
            <a:r>
              <a:rPr spc="110" dirty="0"/>
              <a:t>т</a:t>
            </a:r>
            <a:r>
              <a:rPr spc="30" dirty="0"/>
              <a:t>а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230162" y="2135127"/>
            <a:ext cx="2876550" cy="82550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400" b="1" spc="160" dirty="0">
                <a:latin typeface="Myriad Pro Black"/>
                <a:cs typeface="Myriad Pro Black"/>
              </a:rPr>
              <a:t>Письма</a:t>
            </a:r>
            <a:endParaRPr sz="2400">
              <a:latin typeface="Myriad Pro Black"/>
              <a:cs typeface="Myriad Pro Black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sz="2100" spc="60" dirty="0">
                <a:latin typeface="Arial"/>
                <a:cs typeface="Arial"/>
              </a:rPr>
              <a:t>Понятие:</a:t>
            </a:r>
            <a:r>
              <a:rPr sz="2100" spc="-110" dirty="0">
                <a:latin typeface="Arial"/>
                <a:cs typeface="Arial"/>
              </a:rPr>
              <a:t> </a:t>
            </a:r>
            <a:r>
              <a:rPr sz="2100" spc="55" dirty="0">
                <a:latin typeface="Arial"/>
                <a:cs typeface="Arial"/>
              </a:rPr>
              <a:t>целомудрие</a:t>
            </a:r>
            <a:endParaRPr sz="21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058400" y="5226788"/>
            <a:ext cx="4012541" cy="82550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996315">
              <a:lnSpc>
                <a:spcPct val="100000"/>
              </a:lnSpc>
              <a:spcBef>
                <a:spcPts val="580"/>
              </a:spcBef>
            </a:pPr>
            <a:r>
              <a:rPr sz="2400" b="1" spc="114" dirty="0">
                <a:latin typeface="Myriad Pro Black"/>
                <a:cs typeface="Myriad Pro Black"/>
              </a:rPr>
              <a:t>Восьмое</a:t>
            </a:r>
            <a:r>
              <a:rPr sz="2400" b="1" spc="65" dirty="0">
                <a:latin typeface="Myriad Pro Black"/>
                <a:cs typeface="Myriad Pro Black"/>
              </a:rPr>
              <a:t> </a:t>
            </a:r>
            <a:r>
              <a:rPr sz="2400" b="1" spc="140" dirty="0">
                <a:latin typeface="Myriad Pro Black"/>
                <a:cs typeface="Myriad Pro Black"/>
              </a:rPr>
              <a:t>марта</a:t>
            </a:r>
            <a:endParaRPr sz="2400" dirty="0">
              <a:latin typeface="Myriad Pro Black"/>
              <a:cs typeface="Myriad Pro Black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sz="2100" spc="60" dirty="0">
                <a:latin typeface="Arial"/>
                <a:cs typeface="Arial"/>
              </a:rPr>
              <a:t>Понятие:</a:t>
            </a:r>
            <a:r>
              <a:rPr sz="2100" spc="-70" dirty="0">
                <a:latin typeface="Arial"/>
                <a:cs typeface="Arial"/>
              </a:rPr>
              <a:t> </a:t>
            </a:r>
            <a:r>
              <a:rPr sz="2100" spc="70" dirty="0">
                <a:latin typeface="Arial"/>
                <a:cs typeface="Arial"/>
              </a:rPr>
              <a:t>внимательность</a:t>
            </a:r>
            <a:endParaRPr sz="21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820400" y="8806497"/>
            <a:ext cx="3250620" cy="82550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97940">
              <a:lnSpc>
                <a:spcPct val="100000"/>
              </a:lnSpc>
              <a:spcBef>
                <a:spcPts val="580"/>
              </a:spcBef>
            </a:pPr>
            <a:r>
              <a:rPr sz="2400" b="1" spc="160" dirty="0">
                <a:latin typeface="Myriad Pro Black"/>
                <a:cs typeface="Myriad Pro Black"/>
              </a:rPr>
              <a:t>Чистодей</a:t>
            </a:r>
            <a:endParaRPr sz="2400" dirty="0">
              <a:latin typeface="Myriad Pro Black"/>
              <a:cs typeface="Myriad Pro Black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sz="2100" spc="60" dirty="0">
                <a:latin typeface="Arial"/>
                <a:cs typeface="Arial"/>
              </a:rPr>
              <a:t>Понятие:</a:t>
            </a:r>
            <a:r>
              <a:rPr sz="2100" spc="-105" dirty="0">
                <a:latin typeface="Arial"/>
                <a:cs typeface="Arial"/>
              </a:rPr>
              <a:t> </a:t>
            </a:r>
            <a:r>
              <a:rPr sz="2100" spc="55" dirty="0">
                <a:latin typeface="Arial"/>
                <a:cs typeface="Arial"/>
              </a:rPr>
              <a:t>трудолюбие</a:t>
            </a:r>
            <a:endParaRPr sz="2100" dirty="0"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59822" y="3505390"/>
            <a:ext cx="3178006" cy="2981324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59822" y="6766535"/>
            <a:ext cx="3181349" cy="3238499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3957546" y="5226788"/>
            <a:ext cx="4653054" cy="119879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 marR="5080">
              <a:lnSpc>
                <a:spcPct val="115300"/>
              </a:lnSpc>
              <a:spcBef>
                <a:spcPts val="140"/>
              </a:spcBef>
            </a:pPr>
            <a:r>
              <a:rPr sz="2400" b="1" spc="95" dirty="0">
                <a:latin typeface="Myriad Pro Black"/>
                <a:cs typeface="Myriad Pro Black"/>
              </a:rPr>
              <a:t>Там, </a:t>
            </a:r>
            <a:r>
              <a:rPr sz="2400" b="1" spc="114" dirty="0">
                <a:latin typeface="Myriad Pro Black"/>
                <a:cs typeface="Myriad Pro Black"/>
              </a:rPr>
              <a:t>где </a:t>
            </a:r>
            <a:r>
              <a:rPr sz="2400" b="1" spc="170" dirty="0">
                <a:latin typeface="Myriad Pro Black"/>
                <a:cs typeface="Myriad Pro Black"/>
              </a:rPr>
              <a:t>мечтают </a:t>
            </a:r>
            <a:r>
              <a:rPr sz="2400" b="1" spc="155" dirty="0" err="1">
                <a:latin typeface="Myriad Pro Black"/>
                <a:cs typeface="Myriad Pro Black"/>
              </a:rPr>
              <a:t>медведи</a:t>
            </a:r>
            <a:r>
              <a:rPr sz="2400" b="1" spc="155" dirty="0">
                <a:latin typeface="Myriad Pro Black"/>
                <a:cs typeface="Myriad Pro Black"/>
              </a:rPr>
              <a:t> </a:t>
            </a:r>
            <a:r>
              <a:rPr sz="2400" b="1" spc="-465" dirty="0">
                <a:latin typeface="Myriad Pro Black"/>
                <a:cs typeface="Myriad Pro Black"/>
              </a:rPr>
              <a:t> </a:t>
            </a:r>
            <a:endParaRPr lang="ru-RU" sz="2400" b="1" spc="-465" dirty="0" smtClean="0">
              <a:latin typeface="Myriad Pro Black"/>
              <a:cs typeface="Myriad Pro Black"/>
            </a:endParaRPr>
          </a:p>
          <a:p>
            <a:pPr marL="12700" marR="5080">
              <a:lnSpc>
                <a:spcPct val="115300"/>
              </a:lnSpc>
              <a:spcBef>
                <a:spcPts val="140"/>
              </a:spcBef>
            </a:pPr>
            <a:r>
              <a:rPr sz="2100" spc="60" dirty="0" err="1" smtClean="0">
                <a:latin typeface="Arial"/>
                <a:cs typeface="Arial"/>
              </a:rPr>
              <a:t>Понятие</a:t>
            </a:r>
            <a:r>
              <a:rPr sz="2100" spc="60" dirty="0">
                <a:latin typeface="Arial"/>
                <a:cs typeface="Arial"/>
              </a:rPr>
              <a:t>: </a:t>
            </a:r>
            <a:r>
              <a:rPr sz="2100" spc="55" dirty="0">
                <a:latin typeface="Arial"/>
                <a:cs typeface="Arial"/>
              </a:rPr>
              <a:t>ответственность перед </a:t>
            </a:r>
            <a:r>
              <a:rPr sz="2100" spc="-570" dirty="0">
                <a:latin typeface="Arial"/>
                <a:cs typeface="Arial"/>
              </a:rPr>
              <a:t> </a:t>
            </a:r>
            <a:r>
              <a:rPr sz="2100" spc="114" dirty="0">
                <a:latin typeface="Arial"/>
                <a:cs typeface="Arial"/>
              </a:rPr>
              <a:t>миром</a:t>
            </a:r>
            <a:endParaRPr sz="21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048418" y="8806497"/>
            <a:ext cx="4305935" cy="82550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400" b="1" spc="155" dirty="0">
                <a:latin typeface="Myriad Pro Black"/>
                <a:cs typeface="Myriad Pro Black"/>
              </a:rPr>
              <a:t>Неанисия</a:t>
            </a:r>
            <a:endParaRPr sz="2400">
              <a:latin typeface="Myriad Pro Black"/>
              <a:cs typeface="Myriad Pro Black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sz="2100" spc="60" dirty="0">
                <a:latin typeface="Arial"/>
                <a:cs typeface="Arial"/>
              </a:rPr>
              <a:t>Понятие:</a:t>
            </a:r>
            <a:r>
              <a:rPr sz="2100" spc="-60" dirty="0">
                <a:latin typeface="Arial"/>
                <a:cs typeface="Arial"/>
              </a:rPr>
              <a:t> </a:t>
            </a:r>
            <a:r>
              <a:rPr sz="2100" spc="85" dirty="0">
                <a:latin typeface="Arial"/>
                <a:cs typeface="Arial"/>
              </a:rPr>
              <a:t>здоровый</a:t>
            </a:r>
            <a:r>
              <a:rPr sz="2100" spc="-60" dirty="0">
                <a:latin typeface="Arial"/>
                <a:cs typeface="Arial"/>
              </a:rPr>
              <a:t> </a:t>
            </a:r>
            <a:r>
              <a:rPr sz="2100" spc="60" dirty="0">
                <a:latin typeface="Arial"/>
                <a:cs typeface="Arial"/>
              </a:rPr>
              <a:t>образ</a:t>
            </a:r>
            <a:r>
              <a:rPr sz="2100" spc="-60" dirty="0">
                <a:latin typeface="Arial"/>
                <a:cs typeface="Arial"/>
              </a:rPr>
              <a:t> </a:t>
            </a:r>
            <a:r>
              <a:rPr sz="2100" spc="135" dirty="0">
                <a:latin typeface="Arial"/>
                <a:cs typeface="Arial"/>
              </a:rPr>
              <a:t>жизни</a:t>
            </a:r>
            <a:endParaRPr sz="2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1745" y="3803129"/>
            <a:ext cx="9687560" cy="0"/>
          </a:xfrm>
          <a:custGeom>
            <a:avLst/>
            <a:gdLst/>
            <a:ahLst/>
            <a:cxnLst/>
            <a:rect l="l" t="t" r="r" b="b"/>
            <a:pathLst>
              <a:path w="9687560">
                <a:moveTo>
                  <a:pt x="0" y="0"/>
                </a:moveTo>
                <a:lnTo>
                  <a:pt x="9687022" y="0"/>
                </a:lnTo>
              </a:path>
            </a:pathLst>
          </a:custGeom>
          <a:ln w="476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11745" y="5970115"/>
            <a:ext cx="9687560" cy="0"/>
          </a:xfrm>
          <a:custGeom>
            <a:avLst/>
            <a:gdLst/>
            <a:ahLst/>
            <a:cxnLst/>
            <a:rect l="l" t="t" r="r" b="b"/>
            <a:pathLst>
              <a:path w="9687560">
                <a:moveTo>
                  <a:pt x="0" y="0"/>
                </a:moveTo>
                <a:lnTo>
                  <a:pt x="9687022" y="0"/>
                </a:lnTo>
              </a:path>
            </a:pathLst>
          </a:custGeom>
          <a:ln w="476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621299" y="5591603"/>
            <a:ext cx="5638799" cy="422909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621299" y="479155"/>
            <a:ext cx="5638800" cy="4343399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675229" y="1385784"/>
            <a:ext cx="7553959" cy="1282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sz="2400" spc="-25" dirty="0">
                <a:solidFill>
                  <a:srgbClr val="535C6A"/>
                </a:solidFill>
                <a:latin typeface="Arial"/>
                <a:cs typeface="Arial"/>
              </a:rPr>
              <a:t>Все</a:t>
            </a:r>
            <a:r>
              <a:rPr sz="2400" spc="-180" dirty="0">
                <a:solidFill>
                  <a:srgbClr val="535C6A"/>
                </a:solidFill>
                <a:latin typeface="Arial"/>
                <a:cs typeface="Arial"/>
              </a:rPr>
              <a:t> </a:t>
            </a:r>
            <a:r>
              <a:rPr sz="2400" spc="75" dirty="0">
                <a:solidFill>
                  <a:srgbClr val="535C6A"/>
                </a:solidFill>
                <a:latin typeface="Arial"/>
                <a:cs typeface="Arial"/>
              </a:rPr>
              <a:t>созданные</a:t>
            </a:r>
            <a:r>
              <a:rPr sz="2400" spc="-180" dirty="0">
                <a:solidFill>
                  <a:srgbClr val="535C6A"/>
                </a:solidFill>
                <a:latin typeface="Arial"/>
                <a:cs typeface="Arial"/>
              </a:rPr>
              <a:t> </a:t>
            </a:r>
            <a:r>
              <a:rPr sz="2400" spc="65" dirty="0">
                <a:solidFill>
                  <a:srgbClr val="535C6A"/>
                </a:solidFill>
                <a:latin typeface="Arial"/>
                <a:cs typeface="Arial"/>
              </a:rPr>
              <a:t>фильмы</a:t>
            </a:r>
            <a:r>
              <a:rPr sz="2400" spc="-180" dirty="0">
                <a:solidFill>
                  <a:srgbClr val="535C6A"/>
                </a:solidFill>
                <a:latin typeface="Arial"/>
                <a:cs typeface="Arial"/>
              </a:rPr>
              <a:t> </a:t>
            </a:r>
            <a:r>
              <a:rPr sz="2400" spc="80" dirty="0">
                <a:solidFill>
                  <a:srgbClr val="535C6A"/>
                </a:solidFill>
                <a:latin typeface="Arial"/>
                <a:cs typeface="Arial"/>
              </a:rPr>
              <a:t>безвозмездно</a:t>
            </a:r>
            <a:r>
              <a:rPr sz="2400" spc="-180" dirty="0">
                <a:solidFill>
                  <a:srgbClr val="535C6A"/>
                </a:solidFill>
                <a:latin typeface="Arial"/>
                <a:cs typeface="Arial"/>
              </a:rPr>
              <a:t> </a:t>
            </a:r>
            <a:r>
              <a:rPr sz="2400" spc="60" dirty="0">
                <a:solidFill>
                  <a:srgbClr val="535C6A"/>
                </a:solidFill>
                <a:latin typeface="Arial"/>
                <a:cs typeface="Arial"/>
              </a:rPr>
              <a:t>передаются </a:t>
            </a:r>
            <a:r>
              <a:rPr sz="2400" spc="-650" dirty="0">
                <a:solidFill>
                  <a:srgbClr val="535C6A"/>
                </a:solidFill>
                <a:latin typeface="Arial"/>
                <a:cs typeface="Arial"/>
              </a:rPr>
              <a:t> </a:t>
            </a:r>
            <a:r>
              <a:rPr sz="2400" spc="105" dirty="0">
                <a:solidFill>
                  <a:srgbClr val="535C6A"/>
                </a:solidFill>
                <a:latin typeface="Arial"/>
                <a:cs typeface="Arial"/>
              </a:rPr>
              <a:t>в</a:t>
            </a:r>
            <a:r>
              <a:rPr sz="2400" spc="-190" dirty="0">
                <a:solidFill>
                  <a:srgbClr val="535C6A"/>
                </a:solidFill>
                <a:latin typeface="Arial"/>
                <a:cs typeface="Arial"/>
              </a:rPr>
              <a:t> </a:t>
            </a:r>
            <a:r>
              <a:rPr sz="2400" spc="114" dirty="0">
                <a:solidFill>
                  <a:srgbClr val="535C6A"/>
                </a:solidFill>
                <a:latin typeface="Arial"/>
                <a:cs typeface="Arial"/>
              </a:rPr>
              <a:t>о</a:t>
            </a:r>
            <a:r>
              <a:rPr sz="2400" spc="60" dirty="0">
                <a:solidFill>
                  <a:srgbClr val="535C6A"/>
                </a:solidFill>
                <a:latin typeface="Arial"/>
                <a:cs typeface="Arial"/>
              </a:rPr>
              <a:t>б</a:t>
            </a:r>
            <a:r>
              <a:rPr sz="2400" spc="140" dirty="0">
                <a:solidFill>
                  <a:srgbClr val="535C6A"/>
                </a:solidFill>
                <a:latin typeface="Arial"/>
                <a:cs typeface="Arial"/>
              </a:rPr>
              <a:t>р</a:t>
            </a:r>
            <a:r>
              <a:rPr sz="2400" spc="10" dirty="0">
                <a:solidFill>
                  <a:srgbClr val="535C6A"/>
                </a:solidFill>
                <a:latin typeface="Arial"/>
                <a:cs typeface="Arial"/>
              </a:rPr>
              <a:t>а</a:t>
            </a:r>
            <a:r>
              <a:rPr sz="2400" spc="75" dirty="0">
                <a:solidFill>
                  <a:srgbClr val="535C6A"/>
                </a:solidFill>
                <a:latin typeface="Arial"/>
                <a:cs typeface="Arial"/>
              </a:rPr>
              <a:t>з</a:t>
            </a:r>
            <a:r>
              <a:rPr sz="2400" spc="114" dirty="0">
                <a:solidFill>
                  <a:srgbClr val="535C6A"/>
                </a:solidFill>
                <a:latin typeface="Arial"/>
                <a:cs typeface="Arial"/>
              </a:rPr>
              <a:t>о</a:t>
            </a:r>
            <a:r>
              <a:rPr sz="2400" spc="105" dirty="0">
                <a:solidFill>
                  <a:srgbClr val="535C6A"/>
                </a:solidFill>
                <a:latin typeface="Arial"/>
                <a:cs typeface="Arial"/>
              </a:rPr>
              <a:t>в</a:t>
            </a:r>
            <a:r>
              <a:rPr sz="2400" spc="10" dirty="0">
                <a:solidFill>
                  <a:srgbClr val="535C6A"/>
                </a:solidFill>
                <a:latin typeface="Arial"/>
                <a:cs typeface="Arial"/>
              </a:rPr>
              <a:t>а</a:t>
            </a:r>
            <a:r>
              <a:rPr sz="2400" spc="40" dirty="0">
                <a:solidFill>
                  <a:srgbClr val="535C6A"/>
                </a:solidFill>
                <a:latin typeface="Arial"/>
                <a:cs typeface="Arial"/>
              </a:rPr>
              <a:t>т</a:t>
            </a:r>
            <a:r>
              <a:rPr sz="2400" spc="15" dirty="0">
                <a:solidFill>
                  <a:srgbClr val="535C6A"/>
                </a:solidFill>
                <a:latin typeface="Arial"/>
                <a:cs typeface="Arial"/>
              </a:rPr>
              <a:t>е</a:t>
            </a:r>
            <a:r>
              <a:rPr sz="2400" spc="-15" dirty="0">
                <a:solidFill>
                  <a:srgbClr val="535C6A"/>
                </a:solidFill>
                <a:latin typeface="Arial"/>
                <a:cs typeface="Arial"/>
              </a:rPr>
              <a:t>л</a:t>
            </a:r>
            <a:r>
              <a:rPr sz="2400" spc="175" dirty="0">
                <a:solidFill>
                  <a:srgbClr val="535C6A"/>
                </a:solidFill>
                <a:latin typeface="Arial"/>
                <a:cs typeface="Arial"/>
              </a:rPr>
              <a:t>ь</a:t>
            </a:r>
            <a:r>
              <a:rPr sz="2400" spc="200" dirty="0">
                <a:solidFill>
                  <a:srgbClr val="535C6A"/>
                </a:solidFill>
                <a:latin typeface="Arial"/>
                <a:cs typeface="Arial"/>
              </a:rPr>
              <a:t>н</a:t>
            </a:r>
            <a:r>
              <a:rPr sz="2400" spc="140" dirty="0">
                <a:solidFill>
                  <a:srgbClr val="535C6A"/>
                </a:solidFill>
                <a:latin typeface="Arial"/>
                <a:cs typeface="Arial"/>
              </a:rPr>
              <a:t>ы</a:t>
            </a:r>
            <a:r>
              <a:rPr sz="2400" spc="15" dirty="0">
                <a:solidFill>
                  <a:srgbClr val="535C6A"/>
                </a:solidFill>
                <a:latin typeface="Arial"/>
                <a:cs typeface="Arial"/>
              </a:rPr>
              <a:t>е</a:t>
            </a:r>
            <a:r>
              <a:rPr sz="2400" spc="-190" dirty="0">
                <a:solidFill>
                  <a:srgbClr val="535C6A"/>
                </a:solidFill>
                <a:latin typeface="Arial"/>
                <a:cs typeface="Arial"/>
              </a:rPr>
              <a:t> </a:t>
            </a:r>
            <a:r>
              <a:rPr sz="2400" spc="20" dirty="0">
                <a:solidFill>
                  <a:srgbClr val="535C6A"/>
                </a:solidFill>
                <a:latin typeface="Arial"/>
                <a:cs typeface="Arial"/>
              </a:rPr>
              <a:t>у</a:t>
            </a:r>
            <a:r>
              <a:rPr sz="2400" spc="220" dirty="0">
                <a:solidFill>
                  <a:srgbClr val="535C6A"/>
                </a:solidFill>
                <a:latin typeface="Arial"/>
                <a:cs typeface="Arial"/>
              </a:rPr>
              <a:t>ч</a:t>
            </a:r>
            <a:r>
              <a:rPr sz="2400" spc="140" dirty="0">
                <a:solidFill>
                  <a:srgbClr val="535C6A"/>
                </a:solidFill>
                <a:latin typeface="Arial"/>
                <a:cs typeface="Arial"/>
              </a:rPr>
              <a:t>р</a:t>
            </a:r>
            <a:r>
              <a:rPr sz="2400" spc="15" dirty="0">
                <a:solidFill>
                  <a:srgbClr val="535C6A"/>
                </a:solidFill>
                <a:latin typeface="Arial"/>
                <a:cs typeface="Arial"/>
              </a:rPr>
              <a:t>е</a:t>
            </a:r>
            <a:r>
              <a:rPr sz="2400" spc="190" dirty="0">
                <a:solidFill>
                  <a:srgbClr val="535C6A"/>
                </a:solidFill>
                <a:latin typeface="Arial"/>
                <a:cs typeface="Arial"/>
              </a:rPr>
              <a:t>ж</a:t>
            </a:r>
            <a:r>
              <a:rPr sz="2400" spc="-10" dirty="0">
                <a:solidFill>
                  <a:srgbClr val="535C6A"/>
                </a:solidFill>
                <a:latin typeface="Arial"/>
                <a:cs typeface="Arial"/>
              </a:rPr>
              <a:t>д</a:t>
            </a:r>
            <a:r>
              <a:rPr sz="2400" spc="15" dirty="0">
                <a:solidFill>
                  <a:srgbClr val="535C6A"/>
                </a:solidFill>
                <a:latin typeface="Arial"/>
                <a:cs typeface="Arial"/>
              </a:rPr>
              <a:t>е</a:t>
            </a:r>
            <a:r>
              <a:rPr sz="2400" spc="200" dirty="0">
                <a:solidFill>
                  <a:srgbClr val="535C6A"/>
                </a:solidFill>
                <a:latin typeface="Arial"/>
                <a:cs typeface="Arial"/>
              </a:rPr>
              <a:t>ни</a:t>
            </a:r>
            <a:r>
              <a:rPr sz="2400" spc="40" dirty="0">
                <a:solidFill>
                  <a:srgbClr val="535C6A"/>
                </a:solidFill>
                <a:latin typeface="Arial"/>
                <a:cs typeface="Arial"/>
              </a:rPr>
              <a:t>я</a:t>
            </a:r>
            <a:r>
              <a:rPr sz="2400" spc="-190" dirty="0">
                <a:solidFill>
                  <a:srgbClr val="535C6A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535C6A"/>
                </a:solidFill>
                <a:latin typeface="Arial"/>
                <a:cs typeface="Arial"/>
              </a:rPr>
              <a:t>д</a:t>
            </a:r>
            <a:r>
              <a:rPr sz="2400" spc="-15" dirty="0">
                <a:solidFill>
                  <a:srgbClr val="535C6A"/>
                </a:solidFill>
                <a:latin typeface="Arial"/>
                <a:cs typeface="Arial"/>
              </a:rPr>
              <a:t>л</a:t>
            </a:r>
            <a:r>
              <a:rPr sz="2400" spc="40" dirty="0">
                <a:solidFill>
                  <a:srgbClr val="535C6A"/>
                </a:solidFill>
                <a:latin typeface="Arial"/>
                <a:cs typeface="Arial"/>
              </a:rPr>
              <a:t>я</a:t>
            </a:r>
            <a:r>
              <a:rPr sz="2400" spc="-190" dirty="0">
                <a:solidFill>
                  <a:srgbClr val="535C6A"/>
                </a:solidFill>
                <a:latin typeface="Arial"/>
                <a:cs typeface="Arial"/>
              </a:rPr>
              <a:t> </a:t>
            </a:r>
            <a:r>
              <a:rPr sz="2400" spc="195" dirty="0">
                <a:solidFill>
                  <a:srgbClr val="535C6A"/>
                </a:solidFill>
                <a:latin typeface="Arial"/>
                <a:cs typeface="Arial"/>
              </a:rPr>
              <a:t>п</a:t>
            </a:r>
            <a:r>
              <a:rPr sz="2400" spc="140" dirty="0">
                <a:solidFill>
                  <a:srgbClr val="535C6A"/>
                </a:solidFill>
                <a:latin typeface="Arial"/>
                <a:cs typeface="Arial"/>
              </a:rPr>
              <a:t>р</a:t>
            </a:r>
            <a:r>
              <a:rPr sz="2400" spc="114" dirty="0">
                <a:solidFill>
                  <a:srgbClr val="535C6A"/>
                </a:solidFill>
                <a:latin typeface="Arial"/>
                <a:cs typeface="Arial"/>
              </a:rPr>
              <a:t>о</a:t>
            </a:r>
            <a:r>
              <a:rPr sz="2400" spc="105" dirty="0">
                <a:solidFill>
                  <a:srgbClr val="535C6A"/>
                </a:solidFill>
                <a:latin typeface="Arial"/>
                <a:cs typeface="Arial"/>
              </a:rPr>
              <a:t>в</a:t>
            </a:r>
            <a:r>
              <a:rPr sz="2400" spc="15" dirty="0">
                <a:solidFill>
                  <a:srgbClr val="535C6A"/>
                </a:solidFill>
                <a:latin typeface="Arial"/>
                <a:cs typeface="Arial"/>
              </a:rPr>
              <a:t>е</a:t>
            </a:r>
            <a:r>
              <a:rPr sz="2400" spc="-10" dirty="0">
                <a:solidFill>
                  <a:srgbClr val="535C6A"/>
                </a:solidFill>
                <a:latin typeface="Arial"/>
                <a:cs typeface="Arial"/>
              </a:rPr>
              <a:t>д</a:t>
            </a:r>
            <a:r>
              <a:rPr sz="2400" spc="15" dirty="0">
                <a:solidFill>
                  <a:srgbClr val="535C6A"/>
                </a:solidFill>
                <a:latin typeface="Arial"/>
                <a:cs typeface="Arial"/>
              </a:rPr>
              <a:t>е</a:t>
            </a:r>
            <a:r>
              <a:rPr sz="2400" spc="200" dirty="0">
                <a:solidFill>
                  <a:srgbClr val="535C6A"/>
                </a:solidFill>
                <a:latin typeface="Arial"/>
                <a:cs typeface="Arial"/>
              </a:rPr>
              <a:t>ни</a:t>
            </a:r>
            <a:r>
              <a:rPr sz="2400" spc="25" dirty="0">
                <a:solidFill>
                  <a:srgbClr val="535C6A"/>
                </a:solidFill>
                <a:latin typeface="Arial"/>
                <a:cs typeface="Arial"/>
              </a:rPr>
              <a:t>я  </a:t>
            </a:r>
            <a:r>
              <a:rPr sz="2400" spc="105" dirty="0">
                <a:solidFill>
                  <a:srgbClr val="535C6A"/>
                </a:solidFill>
                <a:latin typeface="Arial"/>
                <a:cs typeface="Arial"/>
              </a:rPr>
              <a:t>в</a:t>
            </a:r>
            <a:r>
              <a:rPr sz="2400" spc="114" dirty="0">
                <a:solidFill>
                  <a:srgbClr val="535C6A"/>
                </a:solidFill>
                <a:latin typeface="Arial"/>
                <a:cs typeface="Arial"/>
              </a:rPr>
              <a:t>о</a:t>
            </a:r>
            <a:r>
              <a:rPr sz="2400" spc="-50" dirty="0">
                <a:solidFill>
                  <a:srgbClr val="535C6A"/>
                </a:solidFill>
                <a:latin typeface="Arial"/>
                <a:cs typeface="Arial"/>
              </a:rPr>
              <a:t>с</a:t>
            </a:r>
            <a:r>
              <a:rPr sz="2400" spc="195" dirty="0">
                <a:solidFill>
                  <a:srgbClr val="535C6A"/>
                </a:solidFill>
                <a:latin typeface="Arial"/>
                <a:cs typeface="Arial"/>
              </a:rPr>
              <a:t>п</a:t>
            </a:r>
            <a:r>
              <a:rPr sz="2400" spc="200" dirty="0">
                <a:solidFill>
                  <a:srgbClr val="535C6A"/>
                </a:solidFill>
                <a:latin typeface="Arial"/>
                <a:cs typeface="Arial"/>
              </a:rPr>
              <a:t>и</a:t>
            </a:r>
            <a:r>
              <a:rPr sz="2400" spc="40" dirty="0">
                <a:solidFill>
                  <a:srgbClr val="535C6A"/>
                </a:solidFill>
                <a:latin typeface="Arial"/>
                <a:cs typeface="Arial"/>
              </a:rPr>
              <a:t>т</a:t>
            </a:r>
            <a:r>
              <a:rPr sz="2400" spc="10" dirty="0">
                <a:solidFill>
                  <a:srgbClr val="535C6A"/>
                </a:solidFill>
                <a:latin typeface="Arial"/>
                <a:cs typeface="Arial"/>
              </a:rPr>
              <a:t>а</a:t>
            </a:r>
            <a:r>
              <a:rPr sz="2400" spc="40" dirty="0">
                <a:solidFill>
                  <a:srgbClr val="535C6A"/>
                </a:solidFill>
                <a:latin typeface="Arial"/>
                <a:cs typeface="Arial"/>
              </a:rPr>
              <a:t>т</a:t>
            </a:r>
            <a:r>
              <a:rPr sz="2400" spc="15" dirty="0">
                <a:solidFill>
                  <a:srgbClr val="535C6A"/>
                </a:solidFill>
                <a:latin typeface="Arial"/>
                <a:cs typeface="Arial"/>
              </a:rPr>
              <a:t>е</a:t>
            </a:r>
            <a:r>
              <a:rPr sz="2400" spc="-15" dirty="0">
                <a:solidFill>
                  <a:srgbClr val="535C6A"/>
                </a:solidFill>
                <a:latin typeface="Arial"/>
                <a:cs typeface="Arial"/>
              </a:rPr>
              <a:t>л</a:t>
            </a:r>
            <a:r>
              <a:rPr sz="2400" spc="175" dirty="0">
                <a:solidFill>
                  <a:srgbClr val="535C6A"/>
                </a:solidFill>
                <a:latin typeface="Arial"/>
                <a:cs typeface="Arial"/>
              </a:rPr>
              <a:t>ь</a:t>
            </a:r>
            <a:r>
              <a:rPr sz="2400" spc="200" dirty="0">
                <a:solidFill>
                  <a:srgbClr val="535C6A"/>
                </a:solidFill>
                <a:latin typeface="Arial"/>
                <a:cs typeface="Arial"/>
              </a:rPr>
              <a:t>н</a:t>
            </a:r>
            <a:r>
              <a:rPr sz="2400" spc="140" dirty="0">
                <a:solidFill>
                  <a:srgbClr val="535C6A"/>
                </a:solidFill>
                <a:latin typeface="Arial"/>
                <a:cs typeface="Arial"/>
              </a:rPr>
              <a:t>ы</a:t>
            </a:r>
            <a:r>
              <a:rPr sz="2400" spc="65" dirty="0">
                <a:solidFill>
                  <a:srgbClr val="535C6A"/>
                </a:solidFill>
                <a:latin typeface="Arial"/>
                <a:cs typeface="Arial"/>
              </a:rPr>
              <a:t>х</a:t>
            </a:r>
            <a:r>
              <a:rPr sz="2400" spc="-190" dirty="0">
                <a:solidFill>
                  <a:srgbClr val="535C6A"/>
                </a:solidFill>
                <a:latin typeface="Arial"/>
                <a:cs typeface="Arial"/>
              </a:rPr>
              <a:t> </a:t>
            </a:r>
            <a:r>
              <a:rPr sz="2400" spc="75" dirty="0">
                <a:solidFill>
                  <a:srgbClr val="535C6A"/>
                </a:solidFill>
                <a:latin typeface="Arial"/>
                <a:cs typeface="Arial"/>
              </a:rPr>
              <a:t>з</a:t>
            </a:r>
            <a:r>
              <a:rPr sz="2400" spc="10" dirty="0">
                <a:solidFill>
                  <a:srgbClr val="535C6A"/>
                </a:solidFill>
                <a:latin typeface="Arial"/>
                <a:cs typeface="Arial"/>
              </a:rPr>
              <a:t>а</a:t>
            </a:r>
            <a:r>
              <a:rPr sz="2400" spc="200" dirty="0">
                <a:solidFill>
                  <a:srgbClr val="535C6A"/>
                </a:solidFill>
                <a:latin typeface="Arial"/>
                <a:cs typeface="Arial"/>
              </a:rPr>
              <a:t>н</a:t>
            </a:r>
            <a:r>
              <a:rPr sz="2400" spc="40" dirty="0">
                <a:solidFill>
                  <a:srgbClr val="535C6A"/>
                </a:solidFill>
                <a:latin typeface="Arial"/>
                <a:cs typeface="Arial"/>
              </a:rPr>
              <a:t>ят</a:t>
            </a:r>
            <a:r>
              <a:rPr sz="2400" spc="200" dirty="0">
                <a:solidFill>
                  <a:srgbClr val="535C6A"/>
                </a:solidFill>
                <a:latin typeface="Arial"/>
                <a:cs typeface="Arial"/>
              </a:rPr>
              <a:t>ий</a:t>
            </a:r>
            <a:r>
              <a:rPr sz="2400" spc="-190" dirty="0">
                <a:solidFill>
                  <a:srgbClr val="535C6A"/>
                </a:solidFill>
                <a:latin typeface="Arial"/>
                <a:cs typeface="Arial"/>
              </a:rPr>
              <a:t> </a:t>
            </a:r>
            <a:r>
              <a:rPr sz="2400" spc="-50" dirty="0">
                <a:solidFill>
                  <a:srgbClr val="535C6A"/>
                </a:solidFill>
                <a:latin typeface="Arial"/>
                <a:cs typeface="Arial"/>
              </a:rPr>
              <a:t>с</a:t>
            </a:r>
            <a:r>
              <a:rPr sz="2400" spc="-190" dirty="0">
                <a:solidFill>
                  <a:srgbClr val="535C6A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535C6A"/>
                </a:solidFill>
                <a:latin typeface="Arial"/>
                <a:cs typeface="Arial"/>
              </a:rPr>
              <a:t>д</a:t>
            </a:r>
            <a:r>
              <a:rPr sz="2400" spc="15" dirty="0">
                <a:solidFill>
                  <a:srgbClr val="535C6A"/>
                </a:solidFill>
                <a:latin typeface="Arial"/>
                <a:cs typeface="Arial"/>
              </a:rPr>
              <a:t>е</a:t>
            </a:r>
            <a:r>
              <a:rPr sz="2400" spc="40" dirty="0">
                <a:solidFill>
                  <a:srgbClr val="535C6A"/>
                </a:solidFill>
                <a:latin typeface="Arial"/>
                <a:cs typeface="Arial"/>
              </a:rPr>
              <a:t>т</a:t>
            </a:r>
            <a:r>
              <a:rPr sz="2400" spc="175" dirty="0">
                <a:solidFill>
                  <a:srgbClr val="535C6A"/>
                </a:solidFill>
                <a:latin typeface="Arial"/>
                <a:cs typeface="Arial"/>
              </a:rPr>
              <a:t>ь</a:t>
            </a:r>
            <a:r>
              <a:rPr sz="2400" spc="140" dirty="0">
                <a:solidFill>
                  <a:srgbClr val="535C6A"/>
                </a:solidFill>
                <a:latin typeface="Arial"/>
                <a:cs typeface="Arial"/>
              </a:rPr>
              <a:t>м</a:t>
            </a:r>
            <a:r>
              <a:rPr sz="2400" spc="200" dirty="0">
                <a:solidFill>
                  <a:srgbClr val="535C6A"/>
                </a:solidFill>
                <a:latin typeface="Arial"/>
                <a:cs typeface="Arial"/>
              </a:rPr>
              <a:t>и</a:t>
            </a:r>
            <a:r>
              <a:rPr sz="2400" spc="-190" dirty="0">
                <a:solidFill>
                  <a:srgbClr val="535C6A"/>
                </a:solidFill>
                <a:latin typeface="Arial"/>
                <a:cs typeface="Arial"/>
              </a:rPr>
              <a:t> </a:t>
            </a:r>
            <a:r>
              <a:rPr sz="2400" spc="200" dirty="0">
                <a:solidFill>
                  <a:srgbClr val="535C6A"/>
                </a:solidFill>
                <a:latin typeface="Arial"/>
                <a:cs typeface="Arial"/>
              </a:rPr>
              <a:t>и</a:t>
            </a:r>
            <a:r>
              <a:rPr sz="2400" spc="-190" dirty="0">
                <a:solidFill>
                  <a:srgbClr val="535C6A"/>
                </a:solidFill>
                <a:latin typeface="Arial"/>
                <a:cs typeface="Arial"/>
              </a:rPr>
              <a:t> </a:t>
            </a:r>
            <a:r>
              <a:rPr sz="2400" spc="140" dirty="0">
                <a:solidFill>
                  <a:srgbClr val="535C6A"/>
                </a:solidFill>
                <a:latin typeface="Arial"/>
                <a:cs typeface="Arial"/>
              </a:rPr>
              <a:t>м</a:t>
            </a:r>
            <a:r>
              <a:rPr sz="2400" spc="114" dirty="0">
                <a:solidFill>
                  <a:srgbClr val="535C6A"/>
                </a:solidFill>
                <a:latin typeface="Arial"/>
                <a:cs typeface="Arial"/>
              </a:rPr>
              <a:t>о</a:t>
            </a:r>
            <a:r>
              <a:rPr sz="2400" spc="-15" dirty="0">
                <a:solidFill>
                  <a:srgbClr val="535C6A"/>
                </a:solidFill>
                <a:latin typeface="Arial"/>
                <a:cs typeface="Arial"/>
              </a:rPr>
              <a:t>л</a:t>
            </a:r>
            <a:r>
              <a:rPr sz="2400" spc="114" dirty="0">
                <a:solidFill>
                  <a:srgbClr val="535C6A"/>
                </a:solidFill>
                <a:latin typeface="Arial"/>
                <a:cs typeface="Arial"/>
              </a:rPr>
              <a:t>о</a:t>
            </a:r>
            <a:r>
              <a:rPr sz="2400" spc="-10" dirty="0">
                <a:solidFill>
                  <a:srgbClr val="535C6A"/>
                </a:solidFill>
                <a:latin typeface="Arial"/>
                <a:cs typeface="Arial"/>
              </a:rPr>
              <a:t>д</a:t>
            </a:r>
            <a:r>
              <a:rPr sz="2400" spc="15" dirty="0">
                <a:solidFill>
                  <a:srgbClr val="535C6A"/>
                </a:solidFill>
                <a:latin typeface="Arial"/>
                <a:cs typeface="Arial"/>
              </a:rPr>
              <a:t>е</a:t>
            </a:r>
            <a:r>
              <a:rPr sz="2400" spc="190" dirty="0">
                <a:solidFill>
                  <a:srgbClr val="535C6A"/>
                </a:solidFill>
                <a:latin typeface="Arial"/>
                <a:cs typeface="Arial"/>
              </a:rPr>
              <a:t>ж</a:t>
            </a:r>
            <a:r>
              <a:rPr sz="2400" spc="175" dirty="0">
                <a:solidFill>
                  <a:srgbClr val="535C6A"/>
                </a:solidFill>
                <a:latin typeface="Arial"/>
                <a:cs typeface="Arial"/>
              </a:rPr>
              <a:t>ь</a:t>
            </a:r>
            <a:r>
              <a:rPr sz="2400" spc="204" dirty="0">
                <a:solidFill>
                  <a:srgbClr val="535C6A"/>
                </a:solidFill>
                <a:latin typeface="Arial"/>
                <a:cs typeface="Arial"/>
              </a:rPr>
              <a:t>ю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75229" y="4311251"/>
            <a:ext cx="9434195" cy="10972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199"/>
              </a:lnSpc>
              <a:spcBef>
                <a:spcPts val="100"/>
              </a:spcBef>
            </a:pPr>
            <a:r>
              <a:rPr sz="3200" spc="-145" dirty="0"/>
              <a:t>Б</a:t>
            </a:r>
            <a:r>
              <a:rPr sz="3200" spc="-5" dirty="0"/>
              <a:t>О</a:t>
            </a:r>
            <a:r>
              <a:rPr sz="3200" spc="145" dirty="0"/>
              <a:t>Л</a:t>
            </a:r>
            <a:r>
              <a:rPr sz="3200" spc="-360" dirty="0"/>
              <a:t>Е</a:t>
            </a:r>
            <a:r>
              <a:rPr sz="3200" spc="-355" dirty="0"/>
              <a:t>Е</a:t>
            </a:r>
            <a:r>
              <a:rPr sz="3200" spc="-60" dirty="0"/>
              <a:t> </a:t>
            </a:r>
            <a:r>
              <a:rPr lang="ru-RU" sz="3200" spc="50" dirty="0" smtClean="0"/>
              <a:t>7</a:t>
            </a:r>
            <a:r>
              <a:rPr sz="3200" spc="-60" dirty="0" smtClean="0"/>
              <a:t> </a:t>
            </a:r>
            <a:r>
              <a:rPr sz="3200" spc="-190" dirty="0"/>
              <a:t>Т</a:t>
            </a:r>
            <a:r>
              <a:rPr sz="3200" spc="-110" dirty="0"/>
              <a:t>Ы</a:t>
            </a:r>
            <a:r>
              <a:rPr sz="3200" spc="-300" dirty="0"/>
              <a:t>С</a:t>
            </a:r>
            <a:r>
              <a:rPr sz="3200" spc="-280" dirty="0"/>
              <a:t>Я</a:t>
            </a:r>
            <a:r>
              <a:rPr sz="3200" spc="90" dirty="0"/>
              <a:t>Ч</a:t>
            </a:r>
            <a:r>
              <a:rPr sz="3200" spc="-60" dirty="0"/>
              <a:t> </a:t>
            </a:r>
            <a:r>
              <a:rPr sz="3200" spc="-70" dirty="0"/>
              <a:t>В</a:t>
            </a:r>
            <a:r>
              <a:rPr sz="3200" spc="-110" dirty="0"/>
              <a:t>Ы</a:t>
            </a:r>
            <a:r>
              <a:rPr sz="3200" spc="25" dirty="0"/>
              <a:t>П</a:t>
            </a:r>
            <a:r>
              <a:rPr sz="3200" spc="-5" dirty="0"/>
              <a:t>О</a:t>
            </a:r>
            <a:r>
              <a:rPr sz="3200" spc="145" dirty="0"/>
              <a:t>Л</a:t>
            </a:r>
            <a:r>
              <a:rPr sz="3200" spc="45" dirty="0"/>
              <a:t>Н</a:t>
            </a:r>
            <a:r>
              <a:rPr sz="3200" spc="-360" dirty="0"/>
              <a:t>Е</a:t>
            </a:r>
            <a:r>
              <a:rPr sz="3200" spc="45" dirty="0"/>
              <a:t>НН</a:t>
            </a:r>
            <a:r>
              <a:rPr sz="3200" spc="-110" dirty="0"/>
              <a:t>Ы</a:t>
            </a:r>
            <a:r>
              <a:rPr sz="3200" spc="-290" dirty="0"/>
              <a:t>Х</a:t>
            </a:r>
            <a:r>
              <a:rPr sz="3200" spc="-60" dirty="0"/>
              <a:t> </a:t>
            </a:r>
            <a:r>
              <a:rPr sz="3200" spc="-300" dirty="0"/>
              <a:t>С</a:t>
            </a:r>
            <a:r>
              <a:rPr sz="3200" spc="-5" dirty="0"/>
              <a:t>О</a:t>
            </a:r>
            <a:r>
              <a:rPr sz="3200" spc="-15" dirty="0"/>
              <a:t>Ц</a:t>
            </a:r>
            <a:r>
              <a:rPr sz="3200" spc="130" dirty="0"/>
              <a:t>И</a:t>
            </a:r>
            <a:r>
              <a:rPr sz="3200" spc="-114" dirty="0"/>
              <a:t>А</a:t>
            </a:r>
            <a:r>
              <a:rPr sz="3200" spc="145" dirty="0"/>
              <a:t>Л</a:t>
            </a:r>
            <a:r>
              <a:rPr sz="3200" spc="-50" dirty="0"/>
              <a:t>Ь</a:t>
            </a:r>
            <a:r>
              <a:rPr sz="3200" spc="45" dirty="0"/>
              <a:t>Н</a:t>
            </a:r>
            <a:r>
              <a:rPr sz="3200" spc="-110" dirty="0"/>
              <a:t>Ы</a:t>
            </a:r>
            <a:r>
              <a:rPr sz="3200" spc="-180" dirty="0"/>
              <a:t>Х  </a:t>
            </a:r>
            <a:r>
              <a:rPr sz="3200" spc="-25" dirty="0"/>
              <a:t>ПРАКТИК</a:t>
            </a:r>
            <a:r>
              <a:rPr sz="3200" spc="-65" dirty="0"/>
              <a:t> </a:t>
            </a:r>
            <a:r>
              <a:rPr sz="3200" spc="-100" dirty="0"/>
              <a:t>ПОСЛЕ</a:t>
            </a:r>
            <a:r>
              <a:rPr sz="3200" spc="-60" dirty="0"/>
              <a:t> </a:t>
            </a:r>
            <a:r>
              <a:rPr sz="3200" spc="-90" dirty="0"/>
              <a:t>ПРОСМОТРА</a:t>
            </a:r>
            <a:r>
              <a:rPr sz="3200" spc="-65" dirty="0"/>
              <a:t> </a:t>
            </a:r>
            <a:r>
              <a:rPr sz="3200" spc="70" dirty="0"/>
              <a:t>ФИЛЬМОВ</a:t>
            </a:r>
            <a:endParaRPr sz="3200" dirty="0"/>
          </a:p>
        </p:txBody>
      </p:sp>
      <p:sp>
        <p:nvSpPr>
          <p:cNvPr id="8" name="object 8"/>
          <p:cNvSpPr txBox="1"/>
          <p:nvPr/>
        </p:nvSpPr>
        <p:spPr>
          <a:xfrm>
            <a:off x="675229" y="7137134"/>
            <a:ext cx="7009130" cy="1701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sz="2400" spc="175" dirty="0">
                <a:solidFill>
                  <a:srgbClr val="535C6A"/>
                </a:solidFill>
                <a:latin typeface="Arial"/>
                <a:cs typeface="Arial"/>
              </a:rPr>
              <a:t>Школьники </a:t>
            </a:r>
            <a:r>
              <a:rPr sz="2400" spc="200" dirty="0">
                <a:solidFill>
                  <a:srgbClr val="535C6A"/>
                </a:solidFill>
                <a:latin typeface="Arial"/>
                <a:cs typeface="Arial"/>
              </a:rPr>
              <a:t>и </a:t>
            </a:r>
            <a:r>
              <a:rPr sz="2400" spc="105" dirty="0">
                <a:solidFill>
                  <a:srgbClr val="535C6A"/>
                </a:solidFill>
                <a:latin typeface="Arial"/>
                <a:cs typeface="Arial"/>
              </a:rPr>
              <a:t>педагоги </a:t>
            </a:r>
            <a:r>
              <a:rPr sz="2400" b="0" spc="-35" dirty="0">
                <a:solidFill>
                  <a:srgbClr val="535C6A"/>
                </a:solidFill>
                <a:latin typeface="Leelawadee UI Semilight"/>
                <a:cs typeface="Leelawadee UI Semilight"/>
              </a:rPr>
              <a:t>- </a:t>
            </a:r>
            <a:r>
              <a:rPr sz="2400" spc="90" dirty="0">
                <a:solidFill>
                  <a:srgbClr val="535C6A"/>
                </a:solidFill>
                <a:latin typeface="Arial"/>
                <a:cs typeface="Arial"/>
              </a:rPr>
              <a:t>авторы </a:t>
            </a:r>
            <a:r>
              <a:rPr sz="2400" spc="120" dirty="0">
                <a:solidFill>
                  <a:srgbClr val="535C6A"/>
                </a:solidFill>
                <a:latin typeface="Arial"/>
                <a:cs typeface="Arial"/>
              </a:rPr>
              <a:t>лучших </a:t>
            </a:r>
            <a:r>
              <a:rPr sz="2400" spc="125" dirty="0">
                <a:solidFill>
                  <a:srgbClr val="535C6A"/>
                </a:solidFill>
                <a:latin typeface="Arial"/>
                <a:cs typeface="Arial"/>
              </a:rPr>
              <a:t> </a:t>
            </a:r>
            <a:r>
              <a:rPr sz="2400" spc="-50" dirty="0">
                <a:solidFill>
                  <a:srgbClr val="535C6A"/>
                </a:solidFill>
                <a:latin typeface="Arial"/>
                <a:cs typeface="Arial"/>
              </a:rPr>
              <a:t>с</a:t>
            </a:r>
            <a:r>
              <a:rPr sz="2400" spc="114" dirty="0">
                <a:solidFill>
                  <a:srgbClr val="535C6A"/>
                </a:solidFill>
                <a:latin typeface="Arial"/>
                <a:cs typeface="Arial"/>
              </a:rPr>
              <a:t>о</a:t>
            </a:r>
            <a:r>
              <a:rPr sz="2400" spc="140" dirty="0">
                <a:solidFill>
                  <a:srgbClr val="535C6A"/>
                </a:solidFill>
                <a:latin typeface="Arial"/>
                <a:cs typeface="Arial"/>
              </a:rPr>
              <a:t>ц</a:t>
            </a:r>
            <a:r>
              <a:rPr sz="2400" spc="200" dirty="0">
                <a:solidFill>
                  <a:srgbClr val="535C6A"/>
                </a:solidFill>
                <a:latin typeface="Arial"/>
                <a:cs typeface="Arial"/>
              </a:rPr>
              <a:t>и</a:t>
            </a:r>
            <a:r>
              <a:rPr sz="2400" spc="10" dirty="0">
                <a:solidFill>
                  <a:srgbClr val="535C6A"/>
                </a:solidFill>
                <a:latin typeface="Arial"/>
                <a:cs typeface="Arial"/>
              </a:rPr>
              <a:t>а</a:t>
            </a:r>
            <a:r>
              <a:rPr sz="2400" spc="-15" dirty="0">
                <a:solidFill>
                  <a:srgbClr val="535C6A"/>
                </a:solidFill>
                <a:latin typeface="Arial"/>
                <a:cs typeface="Arial"/>
              </a:rPr>
              <a:t>л</a:t>
            </a:r>
            <a:r>
              <a:rPr sz="2400" spc="175" dirty="0">
                <a:solidFill>
                  <a:srgbClr val="535C6A"/>
                </a:solidFill>
                <a:latin typeface="Arial"/>
                <a:cs typeface="Arial"/>
              </a:rPr>
              <a:t>ь</a:t>
            </a:r>
            <a:r>
              <a:rPr sz="2400" spc="200" dirty="0">
                <a:solidFill>
                  <a:srgbClr val="535C6A"/>
                </a:solidFill>
                <a:latin typeface="Arial"/>
                <a:cs typeface="Arial"/>
              </a:rPr>
              <a:t>н</a:t>
            </a:r>
            <a:r>
              <a:rPr sz="2400" spc="140" dirty="0">
                <a:solidFill>
                  <a:srgbClr val="535C6A"/>
                </a:solidFill>
                <a:latin typeface="Arial"/>
                <a:cs typeface="Arial"/>
              </a:rPr>
              <a:t>ы</a:t>
            </a:r>
            <a:r>
              <a:rPr sz="2400" spc="65" dirty="0">
                <a:solidFill>
                  <a:srgbClr val="535C6A"/>
                </a:solidFill>
                <a:latin typeface="Arial"/>
                <a:cs typeface="Arial"/>
              </a:rPr>
              <a:t>х</a:t>
            </a:r>
            <a:r>
              <a:rPr sz="2400" spc="-190" dirty="0">
                <a:solidFill>
                  <a:srgbClr val="535C6A"/>
                </a:solidFill>
                <a:latin typeface="Arial"/>
                <a:cs typeface="Arial"/>
              </a:rPr>
              <a:t> </a:t>
            </a:r>
            <a:r>
              <a:rPr sz="2400" spc="195" dirty="0">
                <a:solidFill>
                  <a:srgbClr val="535C6A"/>
                </a:solidFill>
                <a:latin typeface="Arial"/>
                <a:cs typeface="Arial"/>
              </a:rPr>
              <a:t>п</a:t>
            </a:r>
            <a:r>
              <a:rPr sz="2400" spc="140" dirty="0">
                <a:solidFill>
                  <a:srgbClr val="535C6A"/>
                </a:solidFill>
                <a:latin typeface="Arial"/>
                <a:cs typeface="Arial"/>
              </a:rPr>
              <a:t>р</a:t>
            </a:r>
            <a:r>
              <a:rPr sz="2400" spc="10" dirty="0">
                <a:solidFill>
                  <a:srgbClr val="535C6A"/>
                </a:solidFill>
                <a:latin typeface="Arial"/>
                <a:cs typeface="Arial"/>
              </a:rPr>
              <a:t>а</a:t>
            </a:r>
            <a:r>
              <a:rPr sz="2400" spc="215" dirty="0">
                <a:solidFill>
                  <a:srgbClr val="535C6A"/>
                </a:solidFill>
                <a:latin typeface="Arial"/>
                <a:cs typeface="Arial"/>
              </a:rPr>
              <a:t>к</a:t>
            </a:r>
            <a:r>
              <a:rPr sz="2400" spc="40" dirty="0">
                <a:solidFill>
                  <a:srgbClr val="535C6A"/>
                </a:solidFill>
                <a:latin typeface="Arial"/>
                <a:cs typeface="Arial"/>
              </a:rPr>
              <a:t>т</a:t>
            </a:r>
            <a:r>
              <a:rPr sz="2400" spc="200" dirty="0">
                <a:solidFill>
                  <a:srgbClr val="535C6A"/>
                </a:solidFill>
                <a:latin typeface="Arial"/>
                <a:cs typeface="Arial"/>
              </a:rPr>
              <a:t>и</a:t>
            </a:r>
            <a:r>
              <a:rPr sz="2400" spc="215" dirty="0">
                <a:solidFill>
                  <a:srgbClr val="535C6A"/>
                </a:solidFill>
                <a:latin typeface="Arial"/>
                <a:cs typeface="Arial"/>
              </a:rPr>
              <a:t>к</a:t>
            </a:r>
            <a:r>
              <a:rPr sz="2400" spc="-190" dirty="0">
                <a:solidFill>
                  <a:srgbClr val="535C6A"/>
                </a:solidFill>
                <a:latin typeface="Arial"/>
                <a:cs typeface="Arial"/>
              </a:rPr>
              <a:t> </a:t>
            </a:r>
            <a:r>
              <a:rPr sz="2400" spc="195" dirty="0">
                <a:solidFill>
                  <a:srgbClr val="535C6A"/>
                </a:solidFill>
                <a:latin typeface="Arial"/>
                <a:cs typeface="Arial"/>
              </a:rPr>
              <a:t>п</a:t>
            </a:r>
            <a:r>
              <a:rPr sz="2400" spc="114" dirty="0">
                <a:solidFill>
                  <a:srgbClr val="535C6A"/>
                </a:solidFill>
                <a:latin typeface="Arial"/>
                <a:cs typeface="Arial"/>
              </a:rPr>
              <a:t>оо</a:t>
            </a:r>
            <a:r>
              <a:rPr sz="2400" spc="195" dirty="0">
                <a:solidFill>
                  <a:srgbClr val="535C6A"/>
                </a:solidFill>
                <a:latin typeface="Arial"/>
                <a:cs typeface="Arial"/>
              </a:rPr>
              <a:t>щ</a:t>
            </a:r>
            <a:r>
              <a:rPr sz="2400" spc="140" dirty="0">
                <a:solidFill>
                  <a:srgbClr val="535C6A"/>
                </a:solidFill>
                <a:latin typeface="Arial"/>
                <a:cs typeface="Arial"/>
              </a:rPr>
              <a:t>р</a:t>
            </a:r>
            <a:r>
              <a:rPr sz="2400" spc="40" dirty="0">
                <a:solidFill>
                  <a:srgbClr val="535C6A"/>
                </a:solidFill>
                <a:latin typeface="Arial"/>
                <a:cs typeface="Arial"/>
              </a:rPr>
              <a:t>я</a:t>
            </a:r>
            <a:r>
              <a:rPr sz="2400" spc="204" dirty="0">
                <a:solidFill>
                  <a:srgbClr val="535C6A"/>
                </a:solidFill>
                <a:latin typeface="Arial"/>
                <a:cs typeface="Arial"/>
              </a:rPr>
              <a:t>ю</a:t>
            </a:r>
            <a:r>
              <a:rPr sz="2400" spc="40" dirty="0">
                <a:solidFill>
                  <a:srgbClr val="535C6A"/>
                </a:solidFill>
                <a:latin typeface="Arial"/>
                <a:cs typeface="Arial"/>
              </a:rPr>
              <a:t>т</a:t>
            </a:r>
            <a:r>
              <a:rPr sz="2400" spc="-50" dirty="0">
                <a:solidFill>
                  <a:srgbClr val="535C6A"/>
                </a:solidFill>
                <a:latin typeface="Arial"/>
                <a:cs typeface="Arial"/>
              </a:rPr>
              <a:t>с</a:t>
            </a:r>
            <a:r>
              <a:rPr sz="2400" spc="40" dirty="0">
                <a:solidFill>
                  <a:srgbClr val="535C6A"/>
                </a:solidFill>
                <a:latin typeface="Arial"/>
                <a:cs typeface="Arial"/>
              </a:rPr>
              <a:t>я</a:t>
            </a:r>
            <a:r>
              <a:rPr sz="2400" spc="-190" dirty="0">
                <a:solidFill>
                  <a:srgbClr val="535C6A"/>
                </a:solidFill>
                <a:latin typeface="Arial"/>
                <a:cs typeface="Arial"/>
              </a:rPr>
              <a:t> </a:t>
            </a:r>
            <a:r>
              <a:rPr sz="2400" spc="140" dirty="0">
                <a:solidFill>
                  <a:srgbClr val="535C6A"/>
                </a:solidFill>
                <a:latin typeface="Arial"/>
                <a:cs typeface="Arial"/>
              </a:rPr>
              <a:t>м</a:t>
            </a:r>
            <a:r>
              <a:rPr sz="2400" spc="15" dirty="0">
                <a:solidFill>
                  <a:srgbClr val="535C6A"/>
                </a:solidFill>
                <a:latin typeface="Arial"/>
                <a:cs typeface="Arial"/>
              </a:rPr>
              <a:t>е</a:t>
            </a:r>
            <a:r>
              <a:rPr sz="2400" spc="-50" dirty="0">
                <a:solidFill>
                  <a:srgbClr val="535C6A"/>
                </a:solidFill>
                <a:latin typeface="Arial"/>
                <a:cs typeface="Arial"/>
              </a:rPr>
              <a:t>с</a:t>
            </a:r>
            <a:r>
              <a:rPr sz="2400" spc="40" dirty="0">
                <a:solidFill>
                  <a:srgbClr val="535C6A"/>
                </a:solidFill>
                <a:latin typeface="Arial"/>
                <a:cs typeface="Arial"/>
              </a:rPr>
              <a:t>т</a:t>
            </a:r>
            <a:r>
              <a:rPr sz="2400" spc="200" dirty="0">
                <a:solidFill>
                  <a:srgbClr val="535C6A"/>
                </a:solidFill>
                <a:latin typeface="Arial"/>
                <a:cs typeface="Arial"/>
              </a:rPr>
              <a:t>н</a:t>
            </a:r>
            <a:r>
              <a:rPr sz="2400" spc="114" dirty="0">
                <a:solidFill>
                  <a:srgbClr val="535C6A"/>
                </a:solidFill>
                <a:latin typeface="Arial"/>
                <a:cs typeface="Arial"/>
              </a:rPr>
              <a:t>о</a:t>
            </a:r>
            <a:r>
              <a:rPr sz="2400" spc="130" dirty="0">
                <a:solidFill>
                  <a:srgbClr val="535C6A"/>
                </a:solidFill>
                <a:latin typeface="Arial"/>
                <a:cs typeface="Arial"/>
              </a:rPr>
              <a:t>й  </a:t>
            </a:r>
            <a:r>
              <a:rPr sz="2400" spc="100" dirty="0">
                <a:solidFill>
                  <a:srgbClr val="535C6A"/>
                </a:solidFill>
                <a:latin typeface="Arial"/>
                <a:cs typeface="Arial"/>
              </a:rPr>
              <a:t>администрацией</a:t>
            </a:r>
            <a:r>
              <a:rPr sz="2400" spc="-175" dirty="0">
                <a:solidFill>
                  <a:srgbClr val="535C6A"/>
                </a:solidFill>
                <a:latin typeface="Arial"/>
                <a:cs typeface="Arial"/>
              </a:rPr>
              <a:t> </a:t>
            </a:r>
            <a:r>
              <a:rPr sz="2400" spc="200" dirty="0">
                <a:solidFill>
                  <a:srgbClr val="535C6A"/>
                </a:solidFill>
                <a:latin typeface="Arial"/>
                <a:cs typeface="Arial"/>
              </a:rPr>
              <a:t>и</a:t>
            </a:r>
            <a:r>
              <a:rPr sz="2400" spc="-175" dirty="0">
                <a:solidFill>
                  <a:srgbClr val="535C6A"/>
                </a:solidFill>
                <a:latin typeface="Arial"/>
                <a:cs typeface="Arial"/>
              </a:rPr>
              <a:t> </a:t>
            </a:r>
            <a:r>
              <a:rPr sz="2400" spc="70" dirty="0">
                <a:solidFill>
                  <a:srgbClr val="535C6A"/>
                </a:solidFill>
                <a:latin typeface="Arial"/>
                <a:cs typeface="Arial"/>
              </a:rPr>
              <a:t>представителями</a:t>
            </a:r>
            <a:r>
              <a:rPr sz="2400" spc="-175" dirty="0">
                <a:solidFill>
                  <a:srgbClr val="535C6A"/>
                </a:solidFill>
                <a:latin typeface="Arial"/>
                <a:cs typeface="Arial"/>
              </a:rPr>
              <a:t> </a:t>
            </a:r>
            <a:r>
              <a:rPr sz="2400" spc="145" dirty="0">
                <a:solidFill>
                  <a:srgbClr val="535C6A"/>
                </a:solidFill>
                <a:latin typeface="Arial"/>
                <a:cs typeface="Arial"/>
              </a:rPr>
              <a:t>крупного </a:t>
            </a:r>
            <a:r>
              <a:rPr sz="2400" spc="-650" dirty="0">
                <a:solidFill>
                  <a:srgbClr val="535C6A"/>
                </a:solidFill>
                <a:latin typeface="Arial"/>
                <a:cs typeface="Arial"/>
              </a:rPr>
              <a:t> </a:t>
            </a:r>
            <a:r>
              <a:rPr sz="2400" spc="60" dirty="0">
                <a:solidFill>
                  <a:srgbClr val="535C6A"/>
                </a:solidFill>
                <a:latin typeface="Arial"/>
                <a:cs typeface="Arial"/>
              </a:rPr>
              <a:t>б</a:t>
            </a:r>
            <a:r>
              <a:rPr sz="2400" spc="200" dirty="0">
                <a:solidFill>
                  <a:srgbClr val="535C6A"/>
                </a:solidFill>
                <a:latin typeface="Arial"/>
                <a:cs typeface="Arial"/>
              </a:rPr>
              <a:t>и</a:t>
            </a:r>
            <a:r>
              <a:rPr sz="2400" spc="75" dirty="0">
                <a:solidFill>
                  <a:srgbClr val="535C6A"/>
                </a:solidFill>
                <a:latin typeface="Arial"/>
                <a:cs typeface="Arial"/>
              </a:rPr>
              <a:t>з</a:t>
            </a:r>
            <a:r>
              <a:rPr sz="2400" spc="200" dirty="0">
                <a:solidFill>
                  <a:srgbClr val="535C6A"/>
                </a:solidFill>
                <a:latin typeface="Arial"/>
                <a:cs typeface="Arial"/>
              </a:rPr>
              <a:t>н</a:t>
            </a:r>
            <a:r>
              <a:rPr sz="2400" spc="15" dirty="0">
                <a:solidFill>
                  <a:srgbClr val="535C6A"/>
                </a:solidFill>
                <a:latin typeface="Arial"/>
                <a:cs typeface="Arial"/>
              </a:rPr>
              <a:t>е</a:t>
            </a:r>
            <a:r>
              <a:rPr sz="2400" spc="-50" dirty="0">
                <a:solidFill>
                  <a:srgbClr val="535C6A"/>
                </a:solidFill>
                <a:latin typeface="Arial"/>
                <a:cs typeface="Arial"/>
              </a:rPr>
              <a:t>с</a:t>
            </a:r>
            <a:r>
              <a:rPr sz="2400" spc="10" dirty="0">
                <a:solidFill>
                  <a:srgbClr val="535C6A"/>
                </a:solidFill>
                <a:latin typeface="Arial"/>
                <a:cs typeface="Arial"/>
              </a:rPr>
              <a:t>а</a:t>
            </a:r>
            <a:r>
              <a:rPr sz="2400" spc="-190" dirty="0">
                <a:solidFill>
                  <a:srgbClr val="535C6A"/>
                </a:solidFill>
                <a:latin typeface="Arial"/>
                <a:cs typeface="Arial"/>
              </a:rPr>
              <a:t> </a:t>
            </a:r>
            <a:r>
              <a:rPr sz="2400" spc="-50" dirty="0">
                <a:solidFill>
                  <a:srgbClr val="535C6A"/>
                </a:solidFill>
                <a:latin typeface="Arial"/>
                <a:cs typeface="Arial"/>
              </a:rPr>
              <a:t>с</a:t>
            </a:r>
            <a:r>
              <a:rPr sz="2400" spc="200" dirty="0">
                <a:solidFill>
                  <a:srgbClr val="535C6A"/>
                </a:solidFill>
                <a:latin typeface="Arial"/>
                <a:cs typeface="Arial"/>
              </a:rPr>
              <a:t>и</a:t>
            </a:r>
            <a:r>
              <a:rPr sz="2400" spc="140" dirty="0">
                <a:solidFill>
                  <a:srgbClr val="535C6A"/>
                </a:solidFill>
                <a:latin typeface="Arial"/>
                <a:cs typeface="Arial"/>
              </a:rPr>
              <a:t>м</a:t>
            </a:r>
            <a:r>
              <a:rPr sz="2400" spc="105" dirty="0">
                <a:solidFill>
                  <a:srgbClr val="535C6A"/>
                </a:solidFill>
                <a:latin typeface="Arial"/>
                <a:cs typeface="Arial"/>
              </a:rPr>
              <a:t>в</a:t>
            </a:r>
            <a:r>
              <a:rPr sz="2400" spc="114" dirty="0">
                <a:solidFill>
                  <a:srgbClr val="535C6A"/>
                </a:solidFill>
                <a:latin typeface="Arial"/>
                <a:cs typeface="Arial"/>
              </a:rPr>
              <a:t>о</a:t>
            </a:r>
            <a:r>
              <a:rPr sz="2400" spc="-15" dirty="0">
                <a:solidFill>
                  <a:srgbClr val="535C6A"/>
                </a:solidFill>
                <a:latin typeface="Arial"/>
                <a:cs typeface="Arial"/>
              </a:rPr>
              <a:t>л</a:t>
            </a:r>
            <a:r>
              <a:rPr sz="2400" spc="200" dirty="0">
                <a:solidFill>
                  <a:srgbClr val="535C6A"/>
                </a:solidFill>
                <a:latin typeface="Arial"/>
                <a:cs typeface="Arial"/>
              </a:rPr>
              <a:t>и</a:t>
            </a:r>
            <a:r>
              <a:rPr sz="2400" spc="215" dirty="0">
                <a:solidFill>
                  <a:srgbClr val="535C6A"/>
                </a:solidFill>
                <a:latin typeface="Arial"/>
                <a:cs typeface="Arial"/>
              </a:rPr>
              <a:t>к</a:t>
            </a:r>
            <a:r>
              <a:rPr sz="2400" spc="114" dirty="0">
                <a:solidFill>
                  <a:srgbClr val="535C6A"/>
                </a:solidFill>
                <a:latin typeface="Arial"/>
                <a:cs typeface="Arial"/>
              </a:rPr>
              <a:t>о</a:t>
            </a:r>
            <a:r>
              <a:rPr sz="2400" spc="200" dirty="0">
                <a:solidFill>
                  <a:srgbClr val="535C6A"/>
                </a:solidFill>
                <a:latin typeface="Arial"/>
                <a:cs typeface="Arial"/>
              </a:rPr>
              <a:t>й</a:t>
            </a:r>
            <a:r>
              <a:rPr sz="2400" spc="-190" dirty="0">
                <a:solidFill>
                  <a:srgbClr val="535C6A"/>
                </a:solidFill>
                <a:latin typeface="Arial"/>
                <a:cs typeface="Arial"/>
              </a:rPr>
              <a:t> </a:t>
            </a:r>
            <a:r>
              <a:rPr sz="2400" spc="195" dirty="0">
                <a:solidFill>
                  <a:srgbClr val="535C6A"/>
                </a:solidFill>
                <a:latin typeface="Arial"/>
                <a:cs typeface="Arial"/>
              </a:rPr>
              <a:t>п</a:t>
            </a:r>
            <a:r>
              <a:rPr sz="2400" spc="140" dirty="0">
                <a:solidFill>
                  <a:srgbClr val="535C6A"/>
                </a:solidFill>
                <a:latin typeface="Arial"/>
                <a:cs typeface="Arial"/>
              </a:rPr>
              <a:t>р</a:t>
            </a:r>
            <a:r>
              <a:rPr sz="2400" spc="114" dirty="0">
                <a:solidFill>
                  <a:srgbClr val="535C6A"/>
                </a:solidFill>
                <a:latin typeface="Arial"/>
                <a:cs typeface="Arial"/>
              </a:rPr>
              <a:t>о</a:t>
            </a:r>
            <a:r>
              <a:rPr sz="2400" spc="15" dirty="0">
                <a:solidFill>
                  <a:srgbClr val="535C6A"/>
                </a:solidFill>
                <a:latin typeface="Arial"/>
                <a:cs typeface="Arial"/>
              </a:rPr>
              <a:t>е</a:t>
            </a:r>
            <a:r>
              <a:rPr sz="2400" spc="215" dirty="0">
                <a:solidFill>
                  <a:srgbClr val="535C6A"/>
                </a:solidFill>
                <a:latin typeface="Arial"/>
                <a:cs typeface="Arial"/>
              </a:rPr>
              <a:t>к</a:t>
            </a:r>
            <a:r>
              <a:rPr sz="2400" spc="40" dirty="0">
                <a:solidFill>
                  <a:srgbClr val="535C6A"/>
                </a:solidFill>
                <a:latin typeface="Arial"/>
                <a:cs typeface="Arial"/>
              </a:rPr>
              <a:t>т</a:t>
            </a:r>
            <a:r>
              <a:rPr sz="2400" spc="10" dirty="0">
                <a:solidFill>
                  <a:srgbClr val="535C6A"/>
                </a:solidFill>
                <a:latin typeface="Arial"/>
                <a:cs typeface="Arial"/>
              </a:rPr>
              <a:t>а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1"/>
            <a:ext cx="18287999" cy="1028699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1748" y="3803141"/>
            <a:ext cx="8411210" cy="0"/>
          </a:xfrm>
          <a:custGeom>
            <a:avLst/>
            <a:gdLst/>
            <a:ahLst/>
            <a:cxnLst/>
            <a:rect l="l" t="t" r="r" b="b"/>
            <a:pathLst>
              <a:path w="8411210">
                <a:moveTo>
                  <a:pt x="0" y="0"/>
                </a:moveTo>
                <a:lnTo>
                  <a:pt x="8410665" y="0"/>
                </a:lnTo>
              </a:path>
            </a:pathLst>
          </a:custGeom>
          <a:ln w="476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11748" y="5970126"/>
            <a:ext cx="8411210" cy="0"/>
          </a:xfrm>
          <a:custGeom>
            <a:avLst/>
            <a:gdLst/>
            <a:ahLst/>
            <a:cxnLst/>
            <a:rect l="l" t="t" r="r" b="b"/>
            <a:pathLst>
              <a:path w="8411210">
                <a:moveTo>
                  <a:pt x="0" y="0"/>
                </a:moveTo>
                <a:lnTo>
                  <a:pt x="8410665" y="0"/>
                </a:lnTo>
              </a:path>
            </a:pathLst>
          </a:custGeom>
          <a:ln w="476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335249" y="490811"/>
            <a:ext cx="4410074" cy="3914774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9498562" y="3503449"/>
            <a:ext cx="8250555" cy="6323330"/>
            <a:chOff x="9498562" y="3503449"/>
            <a:chExt cx="8250555" cy="632333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138676" y="6645020"/>
              <a:ext cx="4610099" cy="318134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498562" y="3503449"/>
              <a:ext cx="4324349" cy="3276599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75229" y="1176246"/>
            <a:ext cx="7356475" cy="1701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sz="2400" spc="25" dirty="0"/>
              <a:t>П</a:t>
            </a:r>
            <a:r>
              <a:rPr sz="2400" spc="140" dirty="0"/>
              <a:t>р</a:t>
            </a:r>
            <a:r>
              <a:rPr sz="2400" spc="114" dirty="0"/>
              <a:t>о</a:t>
            </a:r>
            <a:r>
              <a:rPr sz="2400" spc="-10" dirty="0"/>
              <a:t>д</a:t>
            </a:r>
            <a:r>
              <a:rPr sz="2400" spc="20" dirty="0"/>
              <a:t>у</a:t>
            </a:r>
            <a:r>
              <a:rPr sz="2400" spc="215" dirty="0"/>
              <a:t>к</a:t>
            </a:r>
            <a:r>
              <a:rPr sz="2400" spc="140" dirty="0"/>
              <a:t>ц</a:t>
            </a:r>
            <a:r>
              <a:rPr sz="2400" spc="200" dirty="0"/>
              <a:t>и</a:t>
            </a:r>
            <a:r>
              <a:rPr sz="2400" spc="40" dirty="0"/>
              <a:t>я</a:t>
            </a:r>
            <a:r>
              <a:rPr sz="2400" spc="-190" dirty="0"/>
              <a:t> </a:t>
            </a:r>
            <a:r>
              <a:rPr sz="2400" spc="40" dirty="0"/>
              <a:t>я</a:t>
            </a:r>
            <a:r>
              <a:rPr sz="2400" spc="105" dirty="0"/>
              <a:t>в</a:t>
            </a:r>
            <a:r>
              <a:rPr sz="2400" spc="-15" dirty="0"/>
              <a:t>л</a:t>
            </a:r>
            <a:r>
              <a:rPr sz="2400" spc="40" dirty="0"/>
              <a:t>я</a:t>
            </a:r>
            <a:r>
              <a:rPr sz="2400" spc="15" dirty="0"/>
              <a:t>е</a:t>
            </a:r>
            <a:r>
              <a:rPr sz="2400" spc="40" dirty="0"/>
              <a:t>т</a:t>
            </a:r>
            <a:r>
              <a:rPr sz="2400" spc="-50" dirty="0"/>
              <a:t>с</a:t>
            </a:r>
            <a:r>
              <a:rPr sz="2400" spc="40" dirty="0"/>
              <a:t>я</a:t>
            </a:r>
            <a:r>
              <a:rPr sz="2400" spc="-190" dirty="0"/>
              <a:t> </a:t>
            </a:r>
            <a:r>
              <a:rPr sz="2400" spc="195" dirty="0"/>
              <a:t>п</a:t>
            </a:r>
            <a:r>
              <a:rPr sz="2400" spc="140" dirty="0"/>
              <a:t>р</a:t>
            </a:r>
            <a:r>
              <a:rPr sz="2400" spc="15" dirty="0"/>
              <a:t>е</a:t>
            </a:r>
            <a:r>
              <a:rPr sz="2400" spc="-10" dirty="0"/>
              <a:t>д</a:t>
            </a:r>
            <a:r>
              <a:rPr sz="2400" spc="140" dirty="0"/>
              <a:t>м</a:t>
            </a:r>
            <a:r>
              <a:rPr sz="2400" spc="15" dirty="0"/>
              <a:t>е</a:t>
            </a:r>
            <a:r>
              <a:rPr sz="2400" spc="40" dirty="0"/>
              <a:t>т</a:t>
            </a:r>
            <a:r>
              <a:rPr sz="2400" spc="114" dirty="0"/>
              <a:t>о</a:t>
            </a:r>
            <a:r>
              <a:rPr sz="2400" spc="140" dirty="0"/>
              <a:t>м</a:t>
            </a:r>
            <a:r>
              <a:rPr sz="2400" spc="-190" dirty="0"/>
              <a:t> </a:t>
            </a:r>
            <a:r>
              <a:rPr sz="2400" spc="114" dirty="0"/>
              <a:t>о</a:t>
            </a:r>
            <a:r>
              <a:rPr sz="2400" spc="-50" dirty="0"/>
              <a:t>с</a:t>
            </a:r>
            <a:r>
              <a:rPr sz="2400" spc="114" dirty="0"/>
              <a:t>о</a:t>
            </a:r>
            <a:r>
              <a:rPr sz="2400" spc="60" dirty="0"/>
              <a:t>б</a:t>
            </a:r>
            <a:r>
              <a:rPr sz="2400" spc="114" dirty="0"/>
              <a:t>о</a:t>
            </a:r>
            <a:r>
              <a:rPr sz="2400" spc="200" dirty="0"/>
              <a:t>й</a:t>
            </a:r>
            <a:r>
              <a:rPr sz="2400" spc="-190" dirty="0"/>
              <a:t> </a:t>
            </a:r>
            <a:r>
              <a:rPr sz="2400" spc="160" dirty="0"/>
              <a:t>г</a:t>
            </a:r>
            <a:r>
              <a:rPr sz="2400" spc="114" dirty="0"/>
              <a:t>о</a:t>
            </a:r>
            <a:r>
              <a:rPr sz="2400" spc="140" dirty="0"/>
              <a:t>р</a:t>
            </a:r>
            <a:r>
              <a:rPr sz="2400" spc="-10" dirty="0"/>
              <a:t>д</a:t>
            </a:r>
            <a:r>
              <a:rPr sz="2400" spc="114" dirty="0"/>
              <a:t>о</a:t>
            </a:r>
            <a:r>
              <a:rPr sz="2400" spc="-50" dirty="0"/>
              <a:t>с</a:t>
            </a:r>
            <a:r>
              <a:rPr sz="2400" spc="40" dirty="0"/>
              <a:t>т</a:t>
            </a:r>
            <a:r>
              <a:rPr sz="2400" spc="130" dirty="0"/>
              <a:t>и  </a:t>
            </a:r>
            <a:r>
              <a:rPr sz="2400" spc="5" dirty="0"/>
              <a:t>для </a:t>
            </a:r>
            <a:r>
              <a:rPr sz="2400" spc="135" dirty="0"/>
              <a:t>их </a:t>
            </a:r>
            <a:r>
              <a:rPr sz="2400" spc="35" dirty="0"/>
              <a:t>обладателей</a:t>
            </a:r>
            <a:r>
              <a:rPr sz="2400" b="0" spc="35" dirty="0">
                <a:latin typeface="Leelawadee UI Semilight"/>
                <a:cs typeface="Leelawadee UI Semilight"/>
              </a:rPr>
              <a:t>. </a:t>
            </a:r>
            <a:r>
              <a:rPr sz="2400" spc="65" dirty="0"/>
              <a:t>Символы </a:t>
            </a:r>
            <a:r>
              <a:rPr sz="2400" spc="200" dirty="0"/>
              <a:t>и </a:t>
            </a:r>
            <a:r>
              <a:rPr sz="2400" spc="50" dirty="0"/>
              <a:t>смыслы </a:t>
            </a:r>
            <a:r>
              <a:rPr sz="2400" spc="55" dirty="0"/>
              <a:t> </a:t>
            </a:r>
            <a:r>
              <a:rPr sz="2400" spc="20" dirty="0"/>
              <a:t>у</a:t>
            </a:r>
            <a:r>
              <a:rPr sz="2400" spc="40" dirty="0"/>
              <a:t>т</a:t>
            </a:r>
            <a:r>
              <a:rPr sz="2400" spc="105" dirty="0"/>
              <a:t>в</a:t>
            </a:r>
            <a:r>
              <a:rPr sz="2400" spc="15" dirty="0"/>
              <a:t>е</a:t>
            </a:r>
            <a:r>
              <a:rPr sz="2400" spc="140" dirty="0"/>
              <a:t>р</a:t>
            </a:r>
            <a:r>
              <a:rPr sz="2400" spc="190" dirty="0"/>
              <a:t>ж</a:t>
            </a:r>
            <a:r>
              <a:rPr sz="2400" spc="-10" dirty="0"/>
              <a:t>д</a:t>
            </a:r>
            <a:r>
              <a:rPr sz="2400" spc="10" dirty="0"/>
              <a:t>а</a:t>
            </a:r>
            <a:r>
              <a:rPr sz="2400" spc="204" dirty="0"/>
              <a:t>ю</a:t>
            </a:r>
            <a:r>
              <a:rPr sz="2400" spc="40" dirty="0"/>
              <a:t>т</a:t>
            </a:r>
            <a:r>
              <a:rPr sz="2400" spc="-190" dirty="0"/>
              <a:t> </a:t>
            </a:r>
            <a:r>
              <a:rPr sz="2400" spc="140" dirty="0"/>
              <a:t>ц</a:t>
            </a:r>
            <a:r>
              <a:rPr sz="2400" spc="15" dirty="0"/>
              <a:t>е</a:t>
            </a:r>
            <a:r>
              <a:rPr sz="2400" spc="200" dirty="0"/>
              <a:t>нн</a:t>
            </a:r>
            <a:r>
              <a:rPr sz="2400" spc="114" dirty="0"/>
              <a:t>о</a:t>
            </a:r>
            <a:r>
              <a:rPr sz="2400" spc="-50" dirty="0"/>
              <a:t>с</a:t>
            </a:r>
            <a:r>
              <a:rPr sz="2400" spc="40" dirty="0"/>
              <a:t>т</a:t>
            </a:r>
            <a:r>
              <a:rPr sz="2400" spc="200" dirty="0"/>
              <a:t>и</a:t>
            </a:r>
            <a:r>
              <a:rPr sz="2400" spc="-190" dirty="0"/>
              <a:t> </a:t>
            </a:r>
            <a:r>
              <a:rPr sz="2400" spc="-50" dirty="0"/>
              <a:t>с</a:t>
            </a:r>
            <a:r>
              <a:rPr sz="2400" spc="114" dirty="0"/>
              <a:t>о</a:t>
            </a:r>
            <a:r>
              <a:rPr sz="2400" spc="75" dirty="0"/>
              <a:t>з</a:t>
            </a:r>
            <a:r>
              <a:rPr sz="2400" spc="200" dirty="0"/>
              <a:t>и</a:t>
            </a:r>
            <a:r>
              <a:rPr sz="2400" spc="-10" dirty="0"/>
              <a:t>д</a:t>
            </a:r>
            <a:r>
              <a:rPr sz="2400" spc="10" dirty="0"/>
              <a:t>а</a:t>
            </a:r>
            <a:r>
              <a:rPr sz="2400" spc="40" dirty="0"/>
              <a:t>т</a:t>
            </a:r>
            <a:r>
              <a:rPr sz="2400" spc="15" dirty="0"/>
              <a:t>е</a:t>
            </a:r>
            <a:r>
              <a:rPr sz="2400" spc="-15" dirty="0"/>
              <a:t>л</a:t>
            </a:r>
            <a:r>
              <a:rPr sz="2400" spc="175" dirty="0"/>
              <a:t>ь</a:t>
            </a:r>
            <a:r>
              <a:rPr sz="2400" spc="200" dirty="0"/>
              <a:t>н</a:t>
            </a:r>
            <a:r>
              <a:rPr sz="2400" spc="140" dirty="0"/>
              <a:t>ы</a:t>
            </a:r>
            <a:r>
              <a:rPr sz="2400" spc="65" dirty="0"/>
              <a:t>х</a:t>
            </a:r>
            <a:r>
              <a:rPr sz="2400" spc="-190" dirty="0"/>
              <a:t> </a:t>
            </a:r>
            <a:r>
              <a:rPr sz="2400" spc="215" dirty="0"/>
              <a:t>к</a:t>
            </a:r>
            <a:r>
              <a:rPr sz="2400" spc="10" dirty="0"/>
              <a:t>а</a:t>
            </a:r>
            <a:r>
              <a:rPr sz="2400" spc="220" dirty="0"/>
              <a:t>ч</a:t>
            </a:r>
            <a:r>
              <a:rPr sz="2400" spc="15" dirty="0"/>
              <a:t>е</a:t>
            </a:r>
            <a:r>
              <a:rPr sz="2400" spc="-50" dirty="0"/>
              <a:t>с</a:t>
            </a:r>
            <a:r>
              <a:rPr sz="2400" spc="40" dirty="0"/>
              <a:t>т</a:t>
            </a:r>
            <a:r>
              <a:rPr sz="2400" spc="105" dirty="0"/>
              <a:t>в</a:t>
            </a:r>
            <a:r>
              <a:rPr sz="2400" b="0" spc="-10" dirty="0">
                <a:latin typeface="Leelawadee UI Semilight"/>
                <a:cs typeface="Leelawadee UI Semilight"/>
              </a:rPr>
              <a:t>,  </a:t>
            </a:r>
            <a:r>
              <a:rPr sz="2400" spc="75" dirty="0"/>
              <a:t>з</a:t>
            </a:r>
            <a:r>
              <a:rPr sz="2400" spc="10" dirty="0"/>
              <a:t>а</a:t>
            </a:r>
            <a:r>
              <a:rPr sz="2400" spc="-15" dirty="0"/>
              <a:t>л</a:t>
            </a:r>
            <a:r>
              <a:rPr sz="2400" spc="114" dirty="0"/>
              <a:t>о</a:t>
            </a:r>
            <a:r>
              <a:rPr sz="2400" spc="190" dirty="0"/>
              <a:t>ж</a:t>
            </a:r>
            <a:r>
              <a:rPr sz="2400" spc="15" dirty="0"/>
              <a:t>е</a:t>
            </a:r>
            <a:r>
              <a:rPr sz="2400" spc="200" dirty="0"/>
              <a:t>нн</a:t>
            </a:r>
            <a:r>
              <a:rPr sz="2400" spc="140" dirty="0"/>
              <a:t>ы</a:t>
            </a:r>
            <a:r>
              <a:rPr sz="2400" spc="65" dirty="0"/>
              <a:t>х</a:t>
            </a:r>
            <a:r>
              <a:rPr sz="2400" spc="-190" dirty="0"/>
              <a:t> </a:t>
            </a:r>
            <a:r>
              <a:rPr sz="2400" spc="105" dirty="0"/>
              <a:t>в</a:t>
            </a:r>
            <a:r>
              <a:rPr sz="2400" spc="-190" dirty="0"/>
              <a:t> </a:t>
            </a:r>
            <a:r>
              <a:rPr sz="2400" spc="215" dirty="0"/>
              <a:t>к</a:t>
            </a:r>
            <a:r>
              <a:rPr sz="2400" spc="200" dirty="0"/>
              <a:t>ин</a:t>
            </a:r>
            <a:r>
              <a:rPr sz="2400" spc="114" dirty="0"/>
              <a:t>о</a:t>
            </a:r>
            <a:r>
              <a:rPr sz="2400" spc="20" dirty="0"/>
              <a:t>у</a:t>
            </a:r>
            <a:r>
              <a:rPr sz="2400" spc="140" dirty="0"/>
              <a:t>р</a:t>
            </a:r>
            <a:r>
              <a:rPr sz="2400" spc="114" dirty="0"/>
              <a:t>о</a:t>
            </a:r>
            <a:r>
              <a:rPr sz="2400" spc="215" dirty="0"/>
              <a:t>к</a:t>
            </a:r>
            <a:r>
              <a:rPr sz="2400" spc="10" dirty="0"/>
              <a:t>а</a:t>
            </a:r>
            <a:r>
              <a:rPr sz="2400" spc="65" dirty="0"/>
              <a:t>х</a:t>
            </a:r>
            <a:r>
              <a:rPr sz="2400" b="0" spc="15" dirty="0">
                <a:latin typeface="Leelawadee UI Semilight"/>
                <a:cs typeface="Leelawadee UI Semilight"/>
              </a:rPr>
              <a:t>.</a:t>
            </a:r>
            <a:endParaRPr sz="2400">
              <a:latin typeface="Leelawadee UI Semilight"/>
              <a:cs typeface="Leelawadee UI Semiligh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75229" y="4311263"/>
            <a:ext cx="7913370" cy="1149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199"/>
              </a:lnSpc>
              <a:spcBef>
                <a:spcPts val="100"/>
              </a:spcBef>
            </a:pPr>
            <a:r>
              <a:rPr sz="3200" spc="-75" dirty="0">
                <a:solidFill>
                  <a:srgbClr val="535C6A"/>
                </a:solidFill>
                <a:latin typeface="Arial"/>
                <a:cs typeface="Arial"/>
              </a:rPr>
              <a:t>ПРИМЕРЫ </a:t>
            </a:r>
            <a:r>
              <a:rPr sz="3200" spc="55" dirty="0">
                <a:solidFill>
                  <a:srgbClr val="535C6A"/>
                </a:solidFill>
                <a:latin typeface="Arial"/>
                <a:cs typeface="Arial"/>
              </a:rPr>
              <a:t>СИМВОЛИКИ </a:t>
            </a:r>
            <a:r>
              <a:rPr sz="3200" spc="-110" dirty="0">
                <a:solidFill>
                  <a:srgbClr val="535C6A"/>
                </a:solidFill>
                <a:latin typeface="Arial"/>
                <a:cs typeface="Arial"/>
              </a:rPr>
              <a:t>ПРОЕКТА </a:t>
            </a:r>
            <a:r>
              <a:rPr sz="3200" spc="-40" dirty="0">
                <a:solidFill>
                  <a:srgbClr val="535C6A"/>
                </a:solidFill>
                <a:latin typeface="Arial"/>
                <a:cs typeface="Arial"/>
              </a:rPr>
              <a:t>ДЛЯ </a:t>
            </a:r>
            <a:r>
              <a:rPr sz="3200" spc="-35" dirty="0">
                <a:solidFill>
                  <a:srgbClr val="535C6A"/>
                </a:solidFill>
                <a:latin typeface="Arial"/>
                <a:cs typeface="Arial"/>
              </a:rPr>
              <a:t> </a:t>
            </a:r>
            <a:r>
              <a:rPr sz="3200" spc="-40" dirty="0">
                <a:solidFill>
                  <a:srgbClr val="535C6A"/>
                </a:solidFill>
                <a:latin typeface="Arial"/>
                <a:cs typeface="Arial"/>
              </a:rPr>
              <a:t>ПООЩРЕНИЯ</a:t>
            </a:r>
            <a:r>
              <a:rPr sz="3200" spc="-80" dirty="0">
                <a:solidFill>
                  <a:srgbClr val="535C6A"/>
                </a:solidFill>
                <a:latin typeface="Arial"/>
                <a:cs typeface="Arial"/>
              </a:rPr>
              <a:t> </a:t>
            </a:r>
            <a:r>
              <a:rPr sz="3200" spc="-15" dirty="0">
                <a:solidFill>
                  <a:srgbClr val="535C6A"/>
                </a:solidFill>
                <a:latin typeface="Arial"/>
                <a:cs typeface="Arial"/>
              </a:rPr>
              <a:t>УЧЕНИКОВ</a:t>
            </a:r>
            <a:r>
              <a:rPr sz="3200" spc="-75" dirty="0">
                <a:solidFill>
                  <a:srgbClr val="535C6A"/>
                </a:solidFill>
                <a:latin typeface="Arial"/>
                <a:cs typeface="Arial"/>
              </a:rPr>
              <a:t> </a:t>
            </a:r>
            <a:r>
              <a:rPr sz="3200" spc="135" dirty="0">
                <a:solidFill>
                  <a:srgbClr val="535C6A"/>
                </a:solidFill>
                <a:latin typeface="Arial"/>
                <a:cs typeface="Arial"/>
              </a:rPr>
              <a:t>И</a:t>
            </a:r>
            <a:r>
              <a:rPr sz="3200" spc="-75" dirty="0">
                <a:solidFill>
                  <a:srgbClr val="535C6A"/>
                </a:solidFill>
                <a:latin typeface="Arial"/>
                <a:cs typeface="Arial"/>
              </a:rPr>
              <a:t> ПЕДАГОГОВ</a:t>
            </a:r>
            <a:endParaRPr sz="3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75229" y="7042740"/>
            <a:ext cx="7472045" cy="1282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sz="2400" spc="-45" dirty="0">
                <a:solidFill>
                  <a:srgbClr val="535C6A"/>
                </a:solidFill>
                <a:latin typeface="Arial"/>
                <a:cs typeface="Arial"/>
              </a:rPr>
              <a:t>В</a:t>
            </a:r>
            <a:r>
              <a:rPr sz="2400" spc="-50" dirty="0">
                <a:solidFill>
                  <a:srgbClr val="535C6A"/>
                </a:solidFill>
                <a:latin typeface="Arial"/>
                <a:cs typeface="Arial"/>
              </a:rPr>
              <a:t>с</a:t>
            </a:r>
            <a:r>
              <a:rPr sz="2400" spc="15" dirty="0">
                <a:solidFill>
                  <a:srgbClr val="535C6A"/>
                </a:solidFill>
                <a:latin typeface="Arial"/>
                <a:cs typeface="Arial"/>
              </a:rPr>
              <a:t>е</a:t>
            </a:r>
            <a:r>
              <a:rPr sz="2400" spc="-190" dirty="0">
                <a:solidFill>
                  <a:srgbClr val="535C6A"/>
                </a:solidFill>
                <a:latin typeface="Arial"/>
                <a:cs typeface="Arial"/>
              </a:rPr>
              <a:t> </a:t>
            </a:r>
            <a:r>
              <a:rPr sz="2400" spc="195" dirty="0">
                <a:solidFill>
                  <a:srgbClr val="535C6A"/>
                </a:solidFill>
                <a:latin typeface="Arial"/>
                <a:cs typeface="Arial"/>
              </a:rPr>
              <a:t>п</a:t>
            </a:r>
            <a:r>
              <a:rPr sz="2400" spc="114" dirty="0">
                <a:solidFill>
                  <a:srgbClr val="535C6A"/>
                </a:solidFill>
                <a:latin typeface="Arial"/>
                <a:cs typeface="Arial"/>
              </a:rPr>
              <a:t>о</a:t>
            </a:r>
            <a:r>
              <a:rPr sz="2400" spc="-15" dirty="0">
                <a:solidFill>
                  <a:srgbClr val="535C6A"/>
                </a:solidFill>
                <a:latin typeface="Arial"/>
                <a:cs typeface="Arial"/>
              </a:rPr>
              <a:t>л</a:t>
            </a:r>
            <a:r>
              <a:rPr sz="2400" spc="20" dirty="0">
                <a:solidFill>
                  <a:srgbClr val="535C6A"/>
                </a:solidFill>
                <a:latin typeface="Arial"/>
                <a:cs typeface="Arial"/>
              </a:rPr>
              <a:t>у</a:t>
            </a:r>
            <a:r>
              <a:rPr sz="2400" spc="220" dirty="0">
                <a:solidFill>
                  <a:srgbClr val="535C6A"/>
                </a:solidFill>
                <a:latin typeface="Arial"/>
                <a:cs typeface="Arial"/>
              </a:rPr>
              <a:t>ч</a:t>
            </a:r>
            <a:r>
              <a:rPr sz="2400" spc="15" dirty="0">
                <a:solidFill>
                  <a:srgbClr val="535C6A"/>
                </a:solidFill>
                <a:latin typeface="Arial"/>
                <a:cs typeface="Arial"/>
              </a:rPr>
              <a:t>е</a:t>
            </a:r>
            <a:r>
              <a:rPr sz="2400" spc="200" dirty="0">
                <a:solidFill>
                  <a:srgbClr val="535C6A"/>
                </a:solidFill>
                <a:latin typeface="Arial"/>
                <a:cs typeface="Arial"/>
              </a:rPr>
              <a:t>нн</a:t>
            </a:r>
            <a:r>
              <a:rPr sz="2400" spc="140" dirty="0">
                <a:solidFill>
                  <a:srgbClr val="535C6A"/>
                </a:solidFill>
                <a:latin typeface="Arial"/>
                <a:cs typeface="Arial"/>
              </a:rPr>
              <a:t>ы</a:t>
            </a:r>
            <a:r>
              <a:rPr sz="2400" spc="15" dirty="0">
                <a:solidFill>
                  <a:srgbClr val="535C6A"/>
                </a:solidFill>
                <a:latin typeface="Arial"/>
                <a:cs typeface="Arial"/>
              </a:rPr>
              <a:t>е</a:t>
            </a:r>
            <a:r>
              <a:rPr sz="2400" spc="-190" dirty="0">
                <a:solidFill>
                  <a:srgbClr val="535C6A"/>
                </a:solidFill>
                <a:latin typeface="Arial"/>
                <a:cs typeface="Arial"/>
              </a:rPr>
              <a:t> </a:t>
            </a:r>
            <a:r>
              <a:rPr sz="2400" spc="-50" dirty="0">
                <a:solidFill>
                  <a:srgbClr val="535C6A"/>
                </a:solidFill>
                <a:latin typeface="Arial"/>
                <a:cs typeface="Arial"/>
              </a:rPr>
              <a:t>с</a:t>
            </a:r>
            <a:r>
              <a:rPr sz="2400" spc="140" dirty="0">
                <a:solidFill>
                  <a:srgbClr val="535C6A"/>
                </a:solidFill>
                <a:latin typeface="Arial"/>
                <a:cs typeface="Arial"/>
              </a:rPr>
              <a:t>р</a:t>
            </a:r>
            <a:r>
              <a:rPr sz="2400" spc="15" dirty="0">
                <a:solidFill>
                  <a:srgbClr val="535C6A"/>
                </a:solidFill>
                <a:latin typeface="Arial"/>
                <a:cs typeface="Arial"/>
              </a:rPr>
              <a:t>е</a:t>
            </a:r>
            <a:r>
              <a:rPr sz="2400" spc="-10" dirty="0">
                <a:solidFill>
                  <a:srgbClr val="535C6A"/>
                </a:solidFill>
                <a:latin typeface="Arial"/>
                <a:cs typeface="Arial"/>
              </a:rPr>
              <a:t>д</a:t>
            </a:r>
            <a:r>
              <a:rPr sz="2400" spc="-50" dirty="0">
                <a:solidFill>
                  <a:srgbClr val="535C6A"/>
                </a:solidFill>
                <a:latin typeface="Arial"/>
                <a:cs typeface="Arial"/>
              </a:rPr>
              <a:t>с</a:t>
            </a:r>
            <a:r>
              <a:rPr sz="2400" spc="40" dirty="0">
                <a:solidFill>
                  <a:srgbClr val="535C6A"/>
                </a:solidFill>
                <a:latin typeface="Arial"/>
                <a:cs typeface="Arial"/>
              </a:rPr>
              <a:t>т</a:t>
            </a:r>
            <a:r>
              <a:rPr sz="2400" spc="105" dirty="0">
                <a:solidFill>
                  <a:srgbClr val="535C6A"/>
                </a:solidFill>
                <a:latin typeface="Arial"/>
                <a:cs typeface="Arial"/>
              </a:rPr>
              <a:t>в</a:t>
            </a:r>
            <a:r>
              <a:rPr sz="2400" spc="10" dirty="0">
                <a:solidFill>
                  <a:srgbClr val="535C6A"/>
                </a:solidFill>
                <a:latin typeface="Arial"/>
                <a:cs typeface="Arial"/>
              </a:rPr>
              <a:t>а</a:t>
            </a:r>
            <a:r>
              <a:rPr sz="2400" spc="-190" dirty="0">
                <a:solidFill>
                  <a:srgbClr val="535C6A"/>
                </a:solidFill>
                <a:latin typeface="Arial"/>
                <a:cs typeface="Arial"/>
              </a:rPr>
              <a:t> </a:t>
            </a:r>
            <a:r>
              <a:rPr sz="2400" spc="200" dirty="0">
                <a:solidFill>
                  <a:srgbClr val="535C6A"/>
                </a:solidFill>
                <a:latin typeface="Arial"/>
                <a:cs typeface="Arial"/>
              </a:rPr>
              <a:t>и</a:t>
            </a:r>
            <a:r>
              <a:rPr sz="2400" spc="-10" dirty="0">
                <a:solidFill>
                  <a:srgbClr val="535C6A"/>
                </a:solidFill>
                <a:latin typeface="Arial"/>
                <a:cs typeface="Arial"/>
              </a:rPr>
              <a:t>д</a:t>
            </a:r>
            <a:r>
              <a:rPr sz="2400" spc="20" dirty="0">
                <a:solidFill>
                  <a:srgbClr val="535C6A"/>
                </a:solidFill>
                <a:latin typeface="Arial"/>
                <a:cs typeface="Arial"/>
              </a:rPr>
              <a:t>у</a:t>
            </a:r>
            <a:r>
              <a:rPr sz="2400" spc="40" dirty="0">
                <a:solidFill>
                  <a:srgbClr val="535C6A"/>
                </a:solidFill>
                <a:latin typeface="Arial"/>
                <a:cs typeface="Arial"/>
              </a:rPr>
              <a:t>т</a:t>
            </a:r>
            <a:r>
              <a:rPr sz="2400" spc="-190" dirty="0">
                <a:solidFill>
                  <a:srgbClr val="535C6A"/>
                </a:solidFill>
                <a:latin typeface="Arial"/>
                <a:cs typeface="Arial"/>
              </a:rPr>
              <a:t> </a:t>
            </a:r>
            <a:r>
              <a:rPr sz="2400" spc="200" dirty="0">
                <a:solidFill>
                  <a:srgbClr val="535C6A"/>
                </a:solidFill>
                <a:latin typeface="Arial"/>
                <a:cs typeface="Arial"/>
              </a:rPr>
              <a:t>н</a:t>
            </a:r>
            <a:r>
              <a:rPr sz="2400" spc="10" dirty="0">
                <a:solidFill>
                  <a:srgbClr val="535C6A"/>
                </a:solidFill>
                <a:latin typeface="Arial"/>
                <a:cs typeface="Arial"/>
              </a:rPr>
              <a:t>а</a:t>
            </a:r>
            <a:r>
              <a:rPr sz="2400" spc="-190" dirty="0">
                <a:solidFill>
                  <a:srgbClr val="535C6A"/>
                </a:solidFill>
                <a:latin typeface="Arial"/>
                <a:cs typeface="Arial"/>
              </a:rPr>
              <a:t> </a:t>
            </a:r>
            <a:r>
              <a:rPr sz="2400" spc="-50" dirty="0">
                <a:solidFill>
                  <a:srgbClr val="535C6A"/>
                </a:solidFill>
                <a:latin typeface="Arial"/>
                <a:cs typeface="Arial"/>
              </a:rPr>
              <a:t>с</a:t>
            </a:r>
            <a:r>
              <a:rPr sz="2400" spc="114" dirty="0">
                <a:solidFill>
                  <a:srgbClr val="535C6A"/>
                </a:solidFill>
                <a:latin typeface="Arial"/>
                <a:cs typeface="Arial"/>
              </a:rPr>
              <a:t>о</a:t>
            </a:r>
            <a:r>
              <a:rPr sz="2400" spc="75" dirty="0">
                <a:solidFill>
                  <a:srgbClr val="535C6A"/>
                </a:solidFill>
                <a:latin typeface="Arial"/>
                <a:cs typeface="Arial"/>
              </a:rPr>
              <a:t>з</a:t>
            </a:r>
            <a:r>
              <a:rPr sz="2400" spc="-10" dirty="0">
                <a:solidFill>
                  <a:srgbClr val="535C6A"/>
                </a:solidFill>
                <a:latin typeface="Arial"/>
                <a:cs typeface="Arial"/>
              </a:rPr>
              <a:t>д</a:t>
            </a:r>
            <a:r>
              <a:rPr sz="2400" spc="10" dirty="0">
                <a:solidFill>
                  <a:srgbClr val="535C6A"/>
                </a:solidFill>
                <a:latin typeface="Arial"/>
                <a:cs typeface="Arial"/>
              </a:rPr>
              <a:t>а</a:t>
            </a:r>
            <a:r>
              <a:rPr sz="2400" spc="200" dirty="0">
                <a:solidFill>
                  <a:srgbClr val="535C6A"/>
                </a:solidFill>
                <a:latin typeface="Arial"/>
                <a:cs typeface="Arial"/>
              </a:rPr>
              <a:t>ни</a:t>
            </a:r>
            <a:r>
              <a:rPr sz="2400" spc="15" dirty="0">
                <a:solidFill>
                  <a:srgbClr val="535C6A"/>
                </a:solidFill>
                <a:latin typeface="Arial"/>
                <a:cs typeface="Arial"/>
              </a:rPr>
              <a:t>е</a:t>
            </a:r>
            <a:r>
              <a:rPr sz="2400" spc="-190" dirty="0">
                <a:solidFill>
                  <a:srgbClr val="535C6A"/>
                </a:solidFill>
                <a:latin typeface="Arial"/>
                <a:cs typeface="Arial"/>
              </a:rPr>
              <a:t> </a:t>
            </a:r>
            <a:r>
              <a:rPr sz="2400" spc="200" dirty="0">
                <a:solidFill>
                  <a:srgbClr val="535C6A"/>
                </a:solidFill>
                <a:latin typeface="Arial"/>
                <a:cs typeface="Arial"/>
              </a:rPr>
              <a:t>н</a:t>
            </a:r>
            <a:r>
              <a:rPr sz="2400" spc="114" dirty="0">
                <a:solidFill>
                  <a:srgbClr val="535C6A"/>
                </a:solidFill>
                <a:latin typeface="Arial"/>
                <a:cs typeface="Arial"/>
              </a:rPr>
              <a:t>о</a:t>
            </a:r>
            <a:r>
              <a:rPr sz="2400" spc="105" dirty="0">
                <a:solidFill>
                  <a:srgbClr val="535C6A"/>
                </a:solidFill>
                <a:latin typeface="Arial"/>
                <a:cs typeface="Arial"/>
              </a:rPr>
              <a:t>в</a:t>
            </a:r>
            <a:r>
              <a:rPr sz="2400" spc="140" dirty="0">
                <a:solidFill>
                  <a:srgbClr val="535C6A"/>
                </a:solidFill>
                <a:latin typeface="Arial"/>
                <a:cs typeface="Arial"/>
              </a:rPr>
              <a:t>ы</a:t>
            </a:r>
            <a:r>
              <a:rPr sz="2400" spc="45" dirty="0">
                <a:solidFill>
                  <a:srgbClr val="535C6A"/>
                </a:solidFill>
                <a:latin typeface="Arial"/>
                <a:cs typeface="Arial"/>
              </a:rPr>
              <a:t>х  </a:t>
            </a:r>
            <a:r>
              <a:rPr sz="2400" spc="-235" dirty="0">
                <a:solidFill>
                  <a:srgbClr val="535C6A"/>
                </a:solidFill>
                <a:latin typeface="Arial"/>
                <a:cs typeface="Arial"/>
              </a:rPr>
              <a:t>ф</a:t>
            </a:r>
            <a:r>
              <a:rPr sz="2400" spc="200" dirty="0">
                <a:solidFill>
                  <a:srgbClr val="535C6A"/>
                </a:solidFill>
                <a:latin typeface="Arial"/>
                <a:cs typeface="Arial"/>
              </a:rPr>
              <a:t>и</a:t>
            </a:r>
            <a:r>
              <a:rPr sz="2400" spc="-15" dirty="0">
                <a:solidFill>
                  <a:srgbClr val="535C6A"/>
                </a:solidFill>
                <a:latin typeface="Arial"/>
                <a:cs typeface="Arial"/>
              </a:rPr>
              <a:t>л</a:t>
            </a:r>
            <a:r>
              <a:rPr sz="2400" spc="175" dirty="0">
                <a:solidFill>
                  <a:srgbClr val="535C6A"/>
                </a:solidFill>
                <a:latin typeface="Arial"/>
                <a:cs typeface="Arial"/>
              </a:rPr>
              <a:t>ь</a:t>
            </a:r>
            <a:r>
              <a:rPr sz="2400" spc="140" dirty="0">
                <a:solidFill>
                  <a:srgbClr val="535C6A"/>
                </a:solidFill>
                <a:latin typeface="Arial"/>
                <a:cs typeface="Arial"/>
              </a:rPr>
              <a:t>м</a:t>
            </a:r>
            <a:r>
              <a:rPr sz="2400" spc="114" dirty="0">
                <a:solidFill>
                  <a:srgbClr val="535C6A"/>
                </a:solidFill>
                <a:latin typeface="Arial"/>
                <a:cs typeface="Arial"/>
              </a:rPr>
              <a:t>о</a:t>
            </a:r>
            <a:r>
              <a:rPr sz="2400" spc="105" dirty="0">
                <a:solidFill>
                  <a:srgbClr val="535C6A"/>
                </a:solidFill>
                <a:latin typeface="Arial"/>
                <a:cs typeface="Arial"/>
              </a:rPr>
              <a:t>в</a:t>
            </a:r>
            <a:r>
              <a:rPr sz="2400" b="0" spc="-10" dirty="0">
                <a:solidFill>
                  <a:srgbClr val="535C6A"/>
                </a:solidFill>
                <a:latin typeface="Leelawadee UI Semilight"/>
                <a:cs typeface="Leelawadee UI Semilight"/>
              </a:rPr>
              <a:t>,</a:t>
            </a:r>
            <a:r>
              <a:rPr sz="2400" b="0" spc="-180" dirty="0">
                <a:solidFill>
                  <a:srgbClr val="535C6A"/>
                </a:solidFill>
                <a:latin typeface="Leelawadee UI Semilight"/>
                <a:cs typeface="Leelawadee UI Semilight"/>
              </a:rPr>
              <a:t> </a:t>
            </a:r>
            <a:r>
              <a:rPr sz="2400" spc="-50" dirty="0">
                <a:solidFill>
                  <a:srgbClr val="535C6A"/>
                </a:solidFill>
                <a:latin typeface="Arial"/>
                <a:cs typeface="Arial"/>
              </a:rPr>
              <a:t>с</a:t>
            </a:r>
            <a:r>
              <a:rPr sz="2400" spc="114" dirty="0">
                <a:solidFill>
                  <a:srgbClr val="535C6A"/>
                </a:solidFill>
                <a:latin typeface="Arial"/>
                <a:cs typeface="Arial"/>
              </a:rPr>
              <a:t>о</a:t>
            </a:r>
            <a:r>
              <a:rPr sz="2400" spc="195" dirty="0">
                <a:solidFill>
                  <a:srgbClr val="535C6A"/>
                </a:solidFill>
                <a:latin typeface="Arial"/>
                <a:cs typeface="Arial"/>
              </a:rPr>
              <a:t>п</a:t>
            </a:r>
            <a:r>
              <a:rPr sz="2400" spc="140" dirty="0">
                <a:solidFill>
                  <a:srgbClr val="535C6A"/>
                </a:solidFill>
                <a:latin typeface="Arial"/>
                <a:cs typeface="Arial"/>
              </a:rPr>
              <a:t>р</a:t>
            </a:r>
            <a:r>
              <a:rPr sz="2400" spc="114" dirty="0">
                <a:solidFill>
                  <a:srgbClr val="535C6A"/>
                </a:solidFill>
                <a:latin typeface="Arial"/>
                <a:cs typeface="Arial"/>
              </a:rPr>
              <a:t>о</a:t>
            </a:r>
            <a:r>
              <a:rPr sz="2400" spc="-10" dirty="0">
                <a:solidFill>
                  <a:srgbClr val="535C6A"/>
                </a:solidFill>
                <a:latin typeface="Arial"/>
                <a:cs typeface="Arial"/>
              </a:rPr>
              <a:t>д</a:t>
            </a:r>
            <a:r>
              <a:rPr sz="2400" spc="204" dirty="0">
                <a:solidFill>
                  <a:srgbClr val="535C6A"/>
                </a:solidFill>
                <a:latin typeface="Arial"/>
                <a:cs typeface="Arial"/>
              </a:rPr>
              <a:t>ю</a:t>
            </a:r>
            <a:r>
              <a:rPr sz="2400" spc="-50" dirty="0">
                <a:solidFill>
                  <a:srgbClr val="535C6A"/>
                </a:solidFill>
                <a:latin typeface="Arial"/>
                <a:cs typeface="Arial"/>
              </a:rPr>
              <a:t>с</a:t>
            </a:r>
            <a:r>
              <a:rPr sz="2400" spc="15" dirty="0">
                <a:solidFill>
                  <a:srgbClr val="535C6A"/>
                </a:solidFill>
                <a:latin typeface="Arial"/>
                <a:cs typeface="Arial"/>
              </a:rPr>
              <a:t>е</a:t>
            </a:r>
            <a:r>
              <a:rPr sz="2400" spc="140" dirty="0">
                <a:solidFill>
                  <a:srgbClr val="535C6A"/>
                </a:solidFill>
                <a:latin typeface="Arial"/>
                <a:cs typeface="Arial"/>
              </a:rPr>
              <a:t>ры</a:t>
            </a:r>
            <a:r>
              <a:rPr sz="2400" spc="-190" dirty="0">
                <a:solidFill>
                  <a:srgbClr val="535C6A"/>
                </a:solidFill>
                <a:latin typeface="Arial"/>
                <a:cs typeface="Arial"/>
              </a:rPr>
              <a:t> </a:t>
            </a:r>
            <a:r>
              <a:rPr sz="2400" spc="60" dirty="0">
                <a:solidFill>
                  <a:srgbClr val="535C6A"/>
                </a:solidFill>
                <a:latin typeface="Arial"/>
                <a:cs typeface="Arial"/>
              </a:rPr>
              <a:t>б</a:t>
            </a:r>
            <a:r>
              <a:rPr sz="2400" spc="20" dirty="0">
                <a:solidFill>
                  <a:srgbClr val="535C6A"/>
                </a:solidFill>
                <a:latin typeface="Arial"/>
                <a:cs typeface="Arial"/>
              </a:rPr>
              <a:t>у</a:t>
            </a:r>
            <a:r>
              <a:rPr sz="2400" spc="-10" dirty="0">
                <a:solidFill>
                  <a:srgbClr val="535C6A"/>
                </a:solidFill>
                <a:latin typeface="Arial"/>
                <a:cs typeface="Arial"/>
              </a:rPr>
              <a:t>д</a:t>
            </a:r>
            <a:r>
              <a:rPr sz="2400" spc="20" dirty="0">
                <a:solidFill>
                  <a:srgbClr val="535C6A"/>
                </a:solidFill>
                <a:latin typeface="Arial"/>
                <a:cs typeface="Arial"/>
              </a:rPr>
              <a:t>у</a:t>
            </a:r>
            <a:r>
              <a:rPr sz="2400" spc="195" dirty="0">
                <a:solidFill>
                  <a:srgbClr val="535C6A"/>
                </a:solidFill>
                <a:latin typeface="Arial"/>
                <a:cs typeface="Arial"/>
              </a:rPr>
              <a:t>щ</a:t>
            </a:r>
            <a:r>
              <a:rPr sz="2400" spc="200" dirty="0">
                <a:solidFill>
                  <a:srgbClr val="535C6A"/>
                </a:solidFill>
                <a:latin typeface="Arial"/>
                <a:cs typeface="Arial"/>
              </a:rPr>
              <a:t>и</a:t>
            </a:r>
            <a:r>
              <a:rPr sz="2400" spc="65" dirty="0">
                <a:solidFill>
                  <a:srgbClr val="535C6A"/>
                </a:solidFill>
                <a:latin typeface="Arial"/>
                <a:cs typeface="Arial"/>
              </a:rPr>
              <a:t>х</a:t>
            </a:r>
            <a:r>
              <a:rPr sz="2400" spc="-190" dirty="0">
                <a:solidFill>
                  <a:srgbClr val="535C6A"/>
                </a:solidFill>
                <a:latin typeface="Arial"/>
                <a:cs typeface="Arial"/>
              </a:rPr>
              <a:t> </a:t>
            </a:r>
            <a:r>
              <a:rPr sz="2400" spc="215" dirty="0">
                <a:solidFill>
                  <a:srgbClr val="535C6A"/>
                </a:solidFill>
                <a:latin typeface="Arial"/>
                <a:cs typeface="Arial"/>
              </a:rPr>
              <a:t>к</a:t>
            </a:r>
            <a:r>
              <a:rPr sz="2400" spc="200" dirty="0">
                <a:solidFill>
                  <a:srgbClr val="535C6A"/>
                </a:solidFill>
                <a:latin typeface="Arial"/>
                <a:cs typeface="Arial"/>
              </a:rPr>
              <a:t>ин</a:t>
            </a:r>
            <a:r>
              <a:rPr sz="2400" spc="114" dirty="0">
                <a:solidFill>
                  <a:srgbClr val="535C6A"/>
                </a:solidFill>
                <a:latin typeface="Arial"/>
                <a:cs typeface="Arial"/>
              </a:rPr>
              <a:t>о</a:t>
            </a:r>
            <a:r>
              <a:rPr sz="2400" spc="20" dirty="0">
                <a:solidFill>
                  <a:srgbClr val="535C6A"/>
                </a:solidFill>
                <a:latin typeface="Arial"/>
                <a:cs typeface="Arial"/>
              </a:rPr>
              <a:t>у</a:t>
            </a:r>
            <a:r>
              <a:rPr sz="2400" spc="140" dirty="0">
                <a:solidFill>
                  <a:srgbClr val="535C6A"/>
                </a:solidFill>
                <a:latin typeface="Arial"/>
                <a:cs typeface="Arial"/>
              </a:rPr>
              <a:t>р</a:t>
            </a:r>
            <a:r>
              <a:rPr sz="2400" spc="114" dirty="0">
                <a:solidFill>
                  <a:srgbClr val="535C6A"/>
                </a:solidFill>
                <a:latin typeface="Arial"/>
                <a:cs typeface="Arial"/>
              </a:rPr>
              <a:t>о</a:t>
            </a:r>
            <a:r>
              <a:rPr sz="2400" spc="215" dirty="0">
                <a:solidFill>
                  <a:srgbClr val="535C6A"/>
                </a:solidFill>
                <a:latin typeface="Arial"/>
                <a:cs typeface="Arial"/>
              </a:rPr>
              <a:t>к</a:t>
            </a:r>
            <a:r>
              <a:rPr sz="2400" spc="114" dirty="0">
                <a:solidFill>
                  <a:srgbClr val="535C6A"/>
                </a:solidFill>
                <a:latin typeface="Arial"/>
                <a:cs typeface="Arial"/>
              </a:rPr>
              <a:t>о</a:t>
            </a:r>
            <a:r>
              <a:rPr sz="2400" spc="70" dirty="0">
                <a:solidFill>
                  <a:srgbClr val="535C6A"/>
                </a:solidFill>
                <a:latin typeface="Arial"/>
                <a:cs typeface="Arial"/>
              </a:rPr>
              <a:t>в  </a:t>
            </a:r>
            <a:r>
              <a:rPr sz="2400" spc="20" dirty="0">
                <a:solidFill>
                  <a:srgbClr val="535C6A"/>
                </a:solidFill>
                <a:latin typeface="Arial"/>
                <a:cs typeface="Arial"/>
              </a:rPr>
              <a:t>у</a:t>
            </a:r>
            <a:r>
              <a:rPr sz="2400" spc="215" dirty="0">
                <a:solidFill>
                  <a:srgbClr val="535C6A"/>
                </a:solidFill>
                <a:latin typeface="Arial"/>
                <a:cs typeface="Arial"/>
              </a:rPr>
              <a:t>к</a:t>
            </a:r>
            <a:r>
              <a:rPr sz="2400" spc="10" dirty="0">
                <a:solidFill>
                  <a:srgbClr val="535C6A"/>
                </a:solidFill>
                <a:latin typeface="Arial"/>
                <a:cs typeface="Arial"/>
              </a:rPr>
              <a:t>а</a:t>
            </a:r>
            <a:r>
              <a:rPr sz="2400" spc="75" dirty="0">
                <a:solidFill>
                  <a:srgbClr val="535C6A"/>
                </a:solidFill>
                <a:latin typeface="Arial"/>
                <a:cs typeface="Arial"/>
              </a:rPr>
              <a:t>з</a:t>
            </a:r>
            <a:r>
              <a:rPr sz="2400" spc="140" dirty="0">
                <a:solidFill>
                  <a:srgbClr val="535C6A"/>
                </a:solidFill>
                <a:latin typeface="Arial"/>
                <a:cs typeface="Arial"/>
              </a:rPr>
              <a:t>ы</a:t>
            </a:r>
            <a:r>
              <a:rPr sz="2400" spc="105" dirty="0">
                <a:solidFill>
                  <a:srgbClr val="535C6A"/>
                </a:solidFill>
                <a:latin typeface="Arial"/>
                <a:cs typeface="Arial"/>
              </a:rPr>
              <a:t>в</a:t>
            </a:r>
            <a:r>
              <a:rPr sz="2400" spc="10" dirty="0">
                <a:solidFill>
                  <a:srgbClr val="535C6A"/>
                </a:solidFill>
                <a:latin typeface="Arial"/>
                <a:cs typeface="Arial"/>
              </a:rPr>
              <a:t>а</a:t>
            </a:r>
            <a:r>
              <a:rPr sz="2400" spc="204" dirty="0">
                <a:solidFill>
                  <a:srgbClr val="535C6A"/>
                </a:solidFill>
                <a:latin typeface="Arial"/>
                <a:cs typeface="Arial"/>
              </a:rPr>
              <a:t>ю</a:t>
            </a:r>
            <a:r>
              <a:rPr sz="2400" spc="40" dirty="0">
                <a:solidFill>
                  <a:srgbClr val="535C6A"/>
                </a:solidFill>
                <a:latin typeface="Arial"/>
                <a:cs typeface="Arial"/>
              </a:rPr>
              <a:t>т</a:t>
            </a:r>
            <a:r>
              <a:rPr sz="2400" spc="-50" dirty="0">
                <a:solidFill>
                  <a:srgbClr val="535C6A"/>
                </a:solidFill>
                <a:latin typeface="Arial"/>
                <a:cs typeface="Arial"/>
              </a:rPr>
              <a:t>с</a:t>
            </a:r>
            <a:r>
              <a:rPr sz="2400" spc="40" dirty="0">
                <a:solidFill>
                  <a:srgbClr val="535C6A"/>
                </a:solidFill>
                <a:latin typeface="Arial"/>
                <a:cs typeface="Arial"/>
              </a:rPr>
              <a:t>я</a:t>
            </a:r>
            <a:r>
              <a:rPr sz="2400" spc="-190" dirty="0">
                <a:solidFill>
                  <a:srgbClr val="535C6A"/>
                </a:solidFill>
                <a:latin typeface="Arial"/>
                <a:cs typeface="Arial"/>
              </a:rPr>
              <a:t> </a:t>
            </a:r>
            <a:r>
              <a:rPr sz="2400" spc="105" dirty="0">
                <a:solidFill>
                  <a:srgbClr val="535C6A"/>
                </a:solidFill>
                <a:latin typeface="Arial"/>
                <a:cs typeface="Arial"/>
              </a:rPr>
              <a:t>в</a:t>
            </a:r>
            <a:r>
              <a:rPr sz="2400" spc="-190" dirty="0">
                <a:solidFill>
                  <a:srgbClr val="535C6A"/>
                </a:solidFill>
                <a:latin typeface="Arial"/>
                <a:cs typeface="Arial"/>
              </a:rPr>
              <a:t> </a:t>
            </a:r>
            <a:r>
              <a:rPr sz="2400" spc="40" dirty="0">
                <a:solidFill>
                  <a:srgbClr val="535C6A"/>
                </a:solidFill>
                <a:latin typeface="Arial"/>
                <a:cs typeface="Arial"/>
              </a:rPr>
              <a:t>т</a:t>
            </a:r>
            <a:r>
              <a:rPr sz="2400" spc="200" dirty="0">
                <a:solidFill>
                  <a:srgbClr val="535C6A"/>
                </a:solidFill>
                <a:latin typeface="Arial"/>
                <a:cs typeface="Arial"/>
              </a:rPr>
              <a:t>и</a:t>
            </a:r>
            <a:r>
              <a:rPr sz="2400" spc="40" dirty="0">
                <a:solidFill>
                  <a:srgbClr val="535C6A"/>
                </a:solidFill>
                <a:latin typeface="Arial"/>
                <a:cs typeface="Arial"/>
              </a:rPr>
              <a:t>т</a:t>
            </a:r>
            <a:r>
              <a:rPr sz="2400" spc="140" dirty="0">
                <a:solidFill>
                  <a:srgbClr val="535C6A"/>
                </a:solidFill>
                <a:latin typeface="Arial"/>
                <a:cs typeface="Arial"/>
              </a:rPr>
              <a:t>р</a:t>
            </a:r>
            <a:r>
              <a:rPr sz="2400" spc="10" dirty="0">
                <a:solidFill>
                  <a:srgbClr val="535C6A"/>
                </a:solidFill>
                <a:latin typeface="Arial"/>
                <a:cs typeface="Arial"/>
              </a:rPr>
              <a:t>а</a:t>
            </a:r>
            <a:r>
              <a:rPr sz="2400" spc="65" dirty="0">
                <a:solidFill>
                  <a:srgbClr val="535C6A"/>
                </a:solidFill>
                <a:latin typeface="Arial"/>
                <a:cs typeface="Arial"/>
              </a:rPr>
              <a:t>х</a:t>
            </a:r>
            <a:r>
              <a:rPr sz="2400" b="0" spc="15" dirty="0">
                <a:solidFill>
                  <a:srgbClr val="535C6A"/>
                </a:solidFill>
                <a:latin typeface="Leelawadee UI Semilight"/>
                <a:cs typeface="Leelawadee UI Semilight"/>
              </a:rPr>
              <a:t>.</a:t>
            </a:r>
            <a:endParaRPr sz="2400">
              <a:latin typeface="Leelawadee UI Semilight"/>
              <a:cs typeface="Leelawadee UI Semiligh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943309" y="1546768"/>
            <a:ext cx="4208145" cy="968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990600" algn="r">
              <a:lnSpc>
                <a:spcPct val="114599"/>
              </a:lnSpc>
              <a:spcBef>
                <a:spcPts val="100"/>
              </a:spcBef>
            </a:pPr>
            <a:r>
              <a:rPr sz="1800" spc="75" dirty="0">
                <a:solidFill>
                  <a:srgbClr val="535C6A"/>
                </a:solidFill>
                <a:latin typeface="Arial"/>
                <a:cs typeface="Arial"/>
              </a:rPr>
              <a:t>Фильм</a:t>
            </a:r>
            <a:r>
              <a:rPr sz="1800" spc="-45" dirty="0">
                <a:solidFill>
                  <a:srgbClr val="535C6A"/>
                </a:solidFill>
                <a:latin typeface="Arial"/>
                <a:cs typeface="Arial"/>
              </a:rPr>
              <a:t> </a:t>
            </a:r>
            <a:r>
              <a:rPr sz="1800" spc="40" dirty="0">
                <a:solidFill>
                  <a:srgbClr val="535C6A"/>
                </a:solidFill>
                <a:latin typeface="Arial"/>
                <a:cs typeface="Arial"/>
              </a:rPr>
              <a:t>«Лошадка</a:t>
            </a:r>
            <a:r>
              <a:rPr sz="1800" spc="-40" dirty="0">
                <a:solidFill>
                  <a:srgbClr val="535C6A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535C6A"/>
                </a:solidFill>
                <a:latin typeface="Arial"/>
                <a:cs typeface="Arial"/>
              </a:rPr>
              <a:t>для</a:t>
            </a:r>
            <a:r>
              <a:rPr sz="1800" spc="-45" dirty="0">
                <a:solidFill>
                  <a:srgbClr val="535C6A"/>
                </a:solidFill>
                <a:latin typeface="Arial"/>
                <a:cs typeface="Arial"/>
              </a:rPr>
              <a:t> </a:t>
            </a:r>
            <a:r>
              <a:rPr sz="1800" spc="35" dirty="0">
                <a:solidFill>
                  <a:srgbClr val="535C6A"/>
                </a:solidFill>
                <a:latin typeface="Arial"/>
                <a:cs typeface="Arial"/>
              </a:rPr>
              <a:t>героя» </a:t>
            </a:r>
            <a:r>
              <a:rPr sz="1800" spc="-484" dirty="0">
                <a:solidFill>
                  <a:srgbClr val="535C6A"/>
                </a:solidFill>
                <a:latin typeface="Arial"/>
                <a:cs typeface="Arial"/>
              </a:rPr>
              <a:t> </a:t>
            </a:r>
            <a:r>
              <a:rPr sz="1800" spc="30" dirty="0">
                <a:solidFill>
                  <a:srgbClr val="535C6A"/>
                </a:solidFill>
                <a:latin typeface="Arial"/>
                <a:cs typeface="Arial"/>
              </a:rPr>
              <a:t>(Псковская</a:t>
            </a:r>
            <a:r>
              <a:rPr sz="1800" spc="-35" dirty="0">
                <a:solidFill>
                  <a:srgbClr val="535C6A"/>
                </a:solidFill>
                <a:latin typeface="Arial"/>
                <a:cs typeface="Arial"/>
              </a:rPr>
              <a:t> </a:t>
            </a:r>
            <a:r>
              <a:rPr sz="1800" spc="25" dirty="0">
                <a:solidFill>
                  <a:srgbClr val="535C6A"/>
                </a:solidFill>
                <a:latin typeface="Arial"/>
                <a:cs typeface="Arial"/>
              </a:rPr>
              <a:t>область</a:t>
            </a:r>
            <a:r>
              <a:rPr sz="1800" spc="-35" dirty="0">
                <a:solidFill>
                  <a:srgbClr val="535C6A"/>
                </a:solidFill>
                <a:latin typeface="Arial"/>
                <a:cs typeface="Arial"/>
              </a:rPr>
              <a:t> </a:t>
            </a:r>
            <a:r>
              <a:rPr sz="1800" spc="-105" dirty="0">
                <a:solidFill>
                  <a:srgbClr val="535C6A"/>
                </a:solidFill>
                <a:latin typeface="Arial"/>
                <a:cs typeface="Arial"/>
              </a:rPr>
              <a:t>–</a:t>
            </a:r>
            <a:r>
              <a:rPr sz="1800" spc="-35" dirty="0">
                <a:solidFill>
                  <a:srgbClr val="535C6A"/>
                </a:solidFill>
                <a:latin typeface="Arial"/>
                <a:cs typeface="Arial"/>
              </a:rPr>
              <a:t> </a:t>
            </a:r>
            <a:r>
              <a:rPr sz="1800" spc="75" dirty="0">
                <a:solidFill>
                  <a:srgbClr val="535C6A"/>
                </a:solidFill>
                <a:latin typeface="Arial"/>
                <a:cs typeface="Arial"/>
              </a:rPr>
              <a:t>школам</a:t>
            </a:r>
            <a:r>
              <a:rPr sz="1800" spc="-35" dirty="0">
                <a:solidFill>
                  <a:srgbClr val="535C6A"/>
                </a:solidFill>
                <a:latin typeface="Arial"/>
                <a:cs typeface="Arial"/>
              </a:rPr>
              <a:t> </a:t>
            </a:r>
            <a:r>
              <a:rPr sz="1800" spc="10" dirty="0">
                <a:solidFill>
                  <a:srgbClr val="535C6A"/>
                </a:solidFill>
                <a:latin typeface="Arial"/>
                <a:cs typeface="Arial"/>
              </a:rPr>
              <a:t>России)</a:t>
            </a:r>
            <a:endParaRPr sz="18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315"/>
              </a:spcBef>
            </a:pPr>
            <a:r>
              <a:rPr sz="1800" spc="35" dirty="0">
                <a:solidFill>
                  <a:srgbClr val="535C6A"/>
                </a:solidFill>
                <a:latin typeface="Arial"/>
                <a:cs typeface="Arial"/>
              </a:rPr>
              <a:t>Качество:</a:t>
            </a:r>
            <a:r>
              <a:rPr sz="1800" spc="-75" dirty="0">
                <a:solidFill>
                  <a:srgbClr val="535C6A"/>
                </a:solidFill>
                <a:latin typeface="Arial"/>
                <a:cs typeface="Arial"/>
              </a:rPr>
              <a:t> </a:t>
            </a:r>
            <a:r>
              <a:rPr sz="1800" spc="50" dirty="0">
                <a:solidFill>
                  <a:srgbClr val="535C6A"/>
                </a:solidFill>
                <a:latin typeface="Arial"/>
                <a:cs typeface="Arial"/>
              </a:rPr>
              <a:t>чувство</a:t>
            </a:r>
            <a:r>
              <a:rPr sz="1800" spc="-75" dirty="0">
                <a:solidFill>
                  <a:srgbClr val="535C6A"/>
                </a:solidFill>
                <a:latin typeface="Arial"/>
                <a:cs typeface="Arial"/>
              </a:rPr>
              <a:t> </a:t>
            </a:r>
            <a:r>
              <a:rPr sz="1800" spc="30" dirty="0">
                <a:solidFill>
                  <a:srgbClr val="535C6A"/>
                </a:solidFill>
                <a:latin typeface="Arial"/>
                <a:cs typeface="Arial"/>
              </a:rPr>
              <a:t>долга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892259" y="7653286"/>
            <a:ext cx="4070350" cy="12553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682750" algn="r">
              <a:lnSpc>
                <a:spcPct val="115300"/>
              </a:lnSpc>
              <a:spcBef>
                <a:spcPts val="95"/>
              </a:spcBef>
            </a:pPr>
            <a:r>
              <a:rPr sz="1750" spc="80" dirty="0">
                <a:solidFill>
                  <a:srgbClr val="535C6A"/>
                </a:solidFill>
                <a:latin typeface="Arial"/>
                <a:cs typeface="Arial"/>
              </a:rPr>
              <a:t>Фильм</a:t>
            </a:r>
            <a:r>
              <a:rPr sz="1750" spc="-60" dirty="0">
                <a:solidFill>
                  <a:srgbClr val="535C6A"/>
                </a:solidFill>
                <a:latin typeface="Arial"/>
                <a:cs typeface="Arial"/>
              </a:rPr>
              <a:t> </a:t>
            </a:r>
            <a:r>
              <a:rPr sz="1750" spc="10" dirty="0">
                <a:solidFill>
                  <a:srgbClr val="535C6A"/>
                </a:solidFill>
                <a:latin typeface="Arial"/>
                <a:cs typeface="Arial"/>
              </a:rPr>
              <a:t>«Песня</a:t>
            </a:r>
            <a:r>
              <a:rPr sz="1750" spc="-60" dirty="0">
                <a:solidFill>
                  <a:srgbClr val="535C6A"/>
                </a:solidFill>
                <a:latin typeface="Arial"/>
                <a:cs typeface="Arial"/>
              </a:rPr>
              <a:t> </a:t>
            </a:r>
            <a:r>
              <a:rPr sz="1750" spc="20" dirty="0">
                <a:solidFill>
                  <a:srgbClr val="535C6A"/>
                </a:solidFill>
                <a:latin typeface="Arial"/>
                <a:cs typeface="Arial"/>
              </a:rPr>
              <a:t>ветра» </a:t>
            </a:r>
            <a:r>
              <a:rPr sz="1750" spc="-475" dirty="0">
                <a:solidFill>
                  <a:srgbClr val="535C6A"/>
                </a:solidFill>
                <a:latin typeface="Arial"/>
                <a:cs typeface="Arial"/>
              </a:rPr>
              <a:t> </a:t>
            </a:r>
            <a:r>
              <a:rPr sz="1750" spc="25" dirty="0">
                <a:solidFill>
                  <a:srgbClr val="535C6A"/>
                </a:solidFill>
                <a:latin typeface="Arial"/>
                <a:cs typeface="Arial"/>
              </a:rPr>
              <a:t>(Республика</a:t>
            </a:r>
            <a:r>
              <a:rPr sz="1750" spc="-30" dirty="0">
                <a:solidFill>
                  <a:srgbClr val="535C6A"/>
                </a:solidFill>
                <a:latin typeface="Arial"/>
                <a:cs typeface="Arial"/>
              </a:rPr>
              <a:t> </a:t>
            </a:r>
            <a:r>
              <a:rPr sz="1750" spc="55" dirty="0">
                <a:solidFill>
                  <a:srgbClr val="535C6A"/>
                </a:solidFill>
                <a:latin typeface="Arial"/>
                <a:cs typeface="Arial"/>
              </a:rPr>
              <a:t>Башкортостан</a:t>
            </a:r>
            <a:r>
              <a:rPr sz="1750" spc="-30" dirty="0">
                <a:solidFill>
                  <a:srgbClr val="535C6A"/>
                </a:solidFill>
                <a:latin typeface="Arial"/>
                <a:cs typeface="Arial"/>
              </a:rPr>
              <a:t> </a:t>
            </a:r>
            <a:r>
              <a:rPr sz="1750" spc="-95" dirty="0">
                <a:solidFill>
                  <a:srgbClr val="535C6A"/>
                </a:solidFill>
                <a:latin typeface="Arial"/>
                <a:cs typeface="Arial"/>
              </a:rPr>
              <a:t>–</a:t>
            </a:r>
            <a:r>
              <a:rPr sz="1750" spc="-30" dirty="0">
                <a:solidFill>
                  <a:srgbClr val="535C6A"/>
                </a:solidFill>
                <a:latin typeface="Arial"/>
                <a:cs typeface="Arial"/>
              </a:rPr>
              <a:t> </a:t>
            </a:r>
            <a:r>
              <a:rPr sz="1750" spc="80" dirty="0">
                <a:solidFill>
                  <a:srgbClr val="535C6A"/>
                </a:solidFill>
                <a:latin typeface="Arial"/>
                <a:cs typeface="Arial"/>
              </a:rPr>
              <a:t>школам</a:t>
            </a:r>
            <a:endParaRPr sz="1750">
              <a:latin typeface="Arial"/>
              <a:cs typeface="Arial"/>
            </a:endParaRPr>
          </a:p>
          <a:p>
            <a:pPr marL="1562735" marR="5080" indent="1662430" algn="r">
              <a:lnSpc>
                <a:spcPct val="115300"/>
              </a:lnSpc>
            </a:pPr>
            <a:r>
              <a:rPr sz="1750" spc="15" dirty="0">
                <a:solidFill>
                  <a:srgbClr val="535C6A"/>
                </a:solidFill>
                <a:latin typeface="Arial"/>
                <a:cs typeface="Arial"/>
              </a:rPr>
              <a:t>России)  </a:t>
            </a:r>
            <a:r>
              <a:rPr sz="1750" spc="40" dirty="0">
                <a:solidFill>
                  <a:srgbClr val="535C6A"/>
                </a:solidFill>
                <a:latin typeface="Arial"/>
                <a:cs typeface="Arial"/>
              </a:rPr>
              <a:t>Качество:</a:t>
            </a:r>
            <a:r>
              <a:rPr sz="1750" spc="-100" dirty="0">
                <a:solidFill>
                  <a:srgbClr val="535C6A"/>
                </a:solidFill>
                <a:latin typeface="Arial"/>
                <a:cs typeface="Arial"/>
              </a:rPr>
              <a:t> </a:t>
            </a:r>
            <a:r>
              <a:rPr sz="1750" spc="55" dirty="0">
                <a:solidFill>
                  <a:srgbClr val="535C6A"/>
                </a:solidFill>
                <a:latin typeface="Arial"/>
                <a:cs typeface="Arial"/>
              </a:rPr>
              <a:t>дружелюбие</a:t>
            </a:r>
            <a:endParaRPr sz="17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3965860" y="4725820"/>
            <a:ext cx="3716020" cy="1282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sz="1800" spc="75" dirty="0">
                <a:solidFill>
                  <a:srgbClr val="535C6A"/>
                </a:solidFill>
                <a:latin typeface="Arial"/>
                <a:cs typeface="Arial"/>
              </a:rPr>
              <a:t>Фильм </a:t>
            </a:r>
            <a:r>
              <a:rPr sz="1800" spc="40" dirty="0">
                <a:solidFill>
                  <a:srgbClr val="535C6A"/>
                </a:solidFill>
                <a:latin typeface="Arial"/>
                <a:cs typeface="Arial"/>
              </a:rPr>
              <a:t>«Музыка </a:t>
            </a:r>
            <a:r>
              <a:rPr sz="1800" spc="50" dirty="0">
                <a:solidFill>
                  <a:srgbClr val="535C6A"/>
                </a:solidFill>
                <a:latin typeface="Arial"/>
                <a:cs typeface="Arial"/>
              </a:rPr>
              <a:t>внутри» </a:t>
            </a:r>
            <a:r>
              <a:rPr sz="1800" spc="55" dirty="0">
                <a:solidFill>
                  <a:srgbClr val="535C6A"/>
                </a:solidFill>
                <a:latin typeface="Arial"/>
                <a:cs typeface="Arial"/>
              </a:rPr>
              <a:t> </a:t>
            </a:r>
            <a:r>
              <a:rPr sz="1800" spc="20" dirty="0">
                <a:solidFill>
                  <a:srgbClr val="535C6A"/>
                </a:solidFill>
                <a:latin typeface="Arial"/>
                <a:cs typeface="Arial"/>
              </a:rPr>
              <a:t>(Республика</a:t>
            </a:r>
            <a:r>
              <a:rPr sz="1800" spc="-35" dirty="0">
                <a:solidFill>
                  <a:srgbClr val="535C6A"/>
                </a:solidFill>
                <a:latin typeface="Arial"/>
                <a:cs typeface="Arial"/>
              </a:rPr>
              <a:t> </a:t>
            </a:r>
            <a:r>
              <a:rPr sz="1800" spc="75" dirty="0">
                <a:solidFill>
                  <a:srgbClr val="535C6A"/>
                </a:solidFill>
                <a:latin typeface="Arial"/>
                <a:cs typeface="Arial"/>
              </a:rPr>
              <a:t>Мордовия</a:t>
            </a:r>
            <a:r>
              <a:rPr sz="1800" spc="-35" dirty="0">
                <a:solidFill>
                  <a:srgbClr val="535C6A"/>
                </a:solidFill>
                <a:latin typeface="Arial"/>
                <a:cs typeface="Arial"/>
              </a:rPr>
              <a:t> </a:t>
            </a:r>
            <a:r>
              <a:rPr sz="1800" spc="-105" dirty="0">
                <a:solidFill>
                  <a:srgbClr val="535C6A"/>
                </a:solidFill>
                <a:latin typeface="Arial"/>
                <a:cs typeface="Arial"/>
              </a:rPr>
              <a:t>–</a:t>
            </a:r>
            <a:r>
              <a:rPr sz="1800" spc="-35" dirty="0">
                <a:solidFill>
                  <a:srgbClr val="535C6A"/>
                </a:solidFill>
                <a:latin typeface="Arial"/>
                <a:cs typeface="Arial"/>
              </a:rPr>
              <a:t> </a:t>
            </a:r>
            <a:r>
              <a:rPr sz="1800" spc="65" dirty="0">
                <a:solidFill>
                  <a:srgbClr val="535C6A"/>
                </a:solidFill>
                <a:latin typeface="Arial"/>
                <a:cs typeface="Arial"/>
              </a:rPr>
              <a:t>школам  </a:t>
            </a:r>
            <a:r>
              <a:rPr sz="1800" spc="10" dirty="0">
                <a:solidFill>
                  <a:srgbClr val="535C6A"/>
                </a:solidFill>
                <a:latin typeface="Arial"/>
                <a:cs typeface="Arial"/>
              </a:rPr>
              <a:t>России)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1800" spc="35" dirty="0">
                <a:solidFill>
                  <a:srgbClr val="535C6A"/>
                </a:solidFill>
                <a:latin typeface="Arial"/>
                <a:cs typeface="Arial"/>
              </a:rPr>
              <a:t>Качество:</a:t>
            </a:r>
            <a:r>
              <a:rPr sz="1800" spc="-65" dirty="0">
                <a:solidFill>
                  <a:srgbClr val="535C6A"/>
                </a:solidFill>
                <a:latin typeface="Arial"/>
                <a:cs typeface="Arial"/>
              </a:rPr>
              <a:t> </a:t>
            </a:r>
            <a:r>
              <a:rPr sz="1800" spc="45" dirty="0">
                <a:solidFill>
                  <a:srgbClr val="535C6A"/>
                </a:solidFill>
                <a:latin typeface="Arial"/>
                <a:cs typeface="Arial"/>
              </a:rPr>
              <a:t>милосердие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17579" y="3975965"/>
            <a:ext cx="5674421" cy="772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900" b="1" spc="254" dirty="0">
                <a:solidFill>
                  <a:srgbClr val="000000"/>
                </a:solidFill>
                <a:latin typeface="Myriad Pro Black"/>
                <a:cs typeface="Myriad Pro Black"/>
              </a:rPr>
              <a:t>КИНОУРОКИ.РФ</a:t>
            </a:r>
            <a:endParaRPr sz="4900" dirty="0">
              <a:latin typeface="Myriad Pro Black"/>
              <a:cs typeface="Myriad Pro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19143" y="4651898"/>
            <a:ext cx="5250180" cy="2085339"/>
          </a:xfrm>
          <a:prstGeom prst="rect">
            <a:avLst/>
          </a:prstGeom>
        </p:spPr>
        <p:txBody>
          <a:bodyPr vert="horz" wrap="square" lIns="0" tIns="2362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60"/>
              </a:spcBef>
            </a:pPr>
            <a:r>
              <a:rPr sz="4900" spc="165" dirty="0">
                <a:latin typeface="Arial"/>
                <a:cs typeface="Arial"/>
                <a:hlinkClick r:id="rId3"/>
              </a:rPr>
              <a:t>info@kinouroki.ru</a:t>
            </a:r>
            <a:endParaRPr sz="4900">
              <a:latin typeface="Arial"/>
              <a:cs typeface="Arial"/>
            </a:endParaRPr>
          </a:p>
          <a:p>
            <a:pPr marL="65405">
              <a:lnSpc>
                <a:spcPct val="100000"/>
              </a:lnSpc>
              <a:spcBef>
                <a:spcPts val="1975"/>
              </a:spcBef>
            </a:pPr>
            <a:r>
              <a:rPr sz="5500" spc="85" dirty="0">
                <a:latin typeface="Arial"/>
                <a:cs typeface="Arial"/>
              </a:rPr>
              <a:t>8</a:t>
            </a:r>
            <a:r>
              <a:rPr sz="5500" spc="-120" dirty="0">
                <a:latin typeface="Arial"/>
                <a:cs typeface="Arial"/>
              </a:rPr>
              <a:t> </a:t>
            </a:r>
            <a:r>
              <a:rPr sz="5500" spc="80" dirty="0">
                <a:latin typeface="Arial"/>
                <a:cs typeface="Arial"/>
              </a:rPr>
              <a:t>800</a:t>
            </a:r>
            <a:r>
              <a:rPr sz="5500" spc="-114" dirty="0">
                <a:latin typeface="Arial"/>
                <a:cs typeface="Arial"/>
              </a:rPr>
              <a:t> </a:t>
            </a:r>
            <a:r>
              <a:rPr sz="5500" spc="80" dirty="0">
                <a:latin typeface="Arial"/>
                <a:cs typeface="Arial"/>
              </a:rPr>
              <a:t>444</a:t>
            </a:r>
            <a:r>
              <a:rPr sz="5500" spc="-114" dirty="0">
                <a:latin typeface="Arial"/>
                <a:cs typeface="Arial"/>
              </a:rPr>
              <a:t> </a:t>
            </a:r>
            <a:r>
              <a:rPr sz="5500" spc="80" dirty="0">
                <a:latin typeface="Arial"/>
                <a:cs typeface="Arial"/>
              </a:rPr>
              <a:t>54</a:t>
            </a:r>
            <a:r>
              <a:rPr sz="5500" spc="-114" dirty="0">
                <a:latin typeface="Arial"/>
                <a:cs typeface="Arial"/>
              </a:rPr>
              <a:t> </a:t>
            </a:r>
            <a:r>
              <a:rPr sz="5500" spc="80" dirty="0">
                <a:latin typeface="Arial"/>
                <a:cs typeface="Arial"/>
              </a:rPr>
              <a:t>58</a:t>
            </a:r>
            <a:endParaRPr sz="5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72916" y="5143501"/>
            <a:ext cx="12534900" cy="9525"/>
          </a:xfrm>
          <a:custGeom>
            <a:avLst/>
            <a:gdLst/>
            <a:ahLst/>
            <a:cxnLst/>
            <a:rect l="l" t="t" r="r" b="b"/>
            <a:pathLst>
              <a:path w="12534900" h="9525">
                <a:moveTo>
                  <a:pt x="12534899" y="9524"/>
                </a:moveTo>
                <a:lnTo>
                  <a:pt x="0" y="9524"/>
                </a:lnTo>
                <a:lnTo>
                  <a:pt x="0" y="0"/>
                </a:lnTo>
                <a:lnTo>
                  <a:pt x="12534899" y="0"/>
                </a:lnTo>
                <a:lnTo>
                  <a:pt x="12534899" y="9524"/>
                </a:lnTo>
                <a:close/>
              </a:path>
            </a:pathLst>
          </a:custGeom>
          <a:solidFill>
            <a:srgbClr val="111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4021" y="1191060"/>
            <a:ext cx="618045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0" spc="25" dirty="0"/>
              <a:t>О</a:t>
            </a:r>
            <a:r>
              <a:rPr sz="9000" spc="-705" dirty="0"/>
              <a:t> </a:t>
            </a:r>
            <a:r>
              <a:rPr sz="9000" spc="105" dirty="0"/>
              <a:t>П</a:t>
            </a:r>
            <a:r>
              <a:rPr sz="9000" spc="-565" dirty="0"/>
              <a:t>Р</a:t>
            </a:r>
            <a:r>
              <a:rPr sz="9000" spc="20" dirty="0"/>
              <a:t>О</a:t>
            </a:r>
            <a:r>
              <a:rPr sz="9000" spc="-1005" dirty="0"/>
              <a:t>Е</a:t>
            </a:r>
            <a:r>
              <a:rPr sz="9000" spc="315" dirty="0"/>
              <a:t>К</a:t>
            </a:r>
            <a:r>
              <a:rPr sz="9000" spc="-500" dirty="0"/>
              <a:t>Т</a:t>
            </a:r>
            <a:r>
              <a:rPr sz="9000" spc="-1000" dirty="0"/>
              <a:t>Е</a:t>
            </a:r>
            <a:endParaRPr sz="9000"/>
          </a:p>
        </p:txBody>
      </p:sp>
      <p:sp>
        <p:nvSpPr>
          <p:cNvPr id="4" name="object 4"/>
          <p:cNvSpPr txBox="1"/>
          <p:nvPr/>
        </p:nvSpPr>
        <p:spPr>
          <a:xfrm>
            <a:off x="4960216" y="5567897"/>
            <a:ext cx="5546725" cy="2418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1" spc="70" dirty="0">
                <a:solidFill>
                  <a:srgbClr val="111B1D"/>
                </a:solidFill>
                <a:latin typeface="Arial"/>
                <a:cs typeface="Arial"/>
              </a:rPr>
              <a:t>Цель</a:t>
            </a:r>
            <a:r>
              <a:rPr sz="2500" b="1" spc="75" dirty="0">
                <a:solidFill>
                  <a:srgbClr val="111B1D"/>
                </a:solidFill>
                <a:latin typeface="Arial"/>
                <a:cs typeface="Arial"/>
              </a:rPr>
              <a:t> </a:t>
            </a:r>
            <a:r>
              <a:rPr sz="2500" b="1" spc="135" dirty="0">
                <a:solidFill>
                  <a:srgbClr val="111B1D"/>
                </a:solidFill>
                <a:latin typeface="Arial"/>
                <a:cs typeface="Arial"/>
              </a:rPr>
              <a:t>проекта</a:t>
            </a:r>
            <a:endParaRPr sz="2500">
              <a:latin typeface="Arial"/>
              <a:cs typeface="Arial"/>
            </a:endParaRPr>
          </a:p>
          <a:p>
            <a:pPr marL="12700" marR="5080">
              <a:lnSpc>
                <a:spcPct val="127800"/>
              </a:lnSpc>
              <a:spcBef>
                <a:spcPts val="2340"/>
              </a:spcBef>
            </a:pPr>
            <a:r>
              <a:rPr sz="2200" spc="80" dirty="0">
                <a:solidFill>
                  <a:srgbClr val="111B1D"/>
                </a:solidFill>
                <a:latin typeface="Arial"/>
                <a:cs typeface="Arial"/>
              </a:rPr>
              <a:t>создание </a:t>
            </a:r>
            <a:r>
              <a:rPr sz="2200" spc="160" dirty="0">
                <a:solidFill>
                  <a:srgbClr val="111B1D"/>
                </a:solidFill>
                <a:latin typeface="Arial"/>
                <a:cs typeface="Arial"/>
              </a:rPr>
              <a:t>инновационной </a:t>
            </a:r>
            <a:r>
              <a:rPr sz="2200" spc="75" dirty="0">
                <a:solidFill>
                  <a:srgbClr val="111B1D"/>
                </a:solidFill>
                <a:latin typeface="Arial"/>
                <a:cs typeface="Arial"/>
              </a:rPr>
              <a:t>системы </a:t>
            </a:r>
            <a:r>
              <a:rPr sz="2200" spc="80" dirty="0">
                <a:solidFill>
                  <a:srgbClr val="111B1D"/>
                </a:solidFill>
                <a:latin typeface="Arial"/>
                <a:cs typeface="Arial"/>
              </a:rPr>
              <a:t> </a:t>
            </a:r>
            <a:r>
              <a:rPr sz="2200" spc="114" dirty="0">
                <a:solidFill>
                  <a:srgbClr val="111B1D"/>
                </a:solidFill>
                <a:latin typeface="Arial"/>
                <a:cs typeface="Arial"/>
              </a:rPr>
              <a:t>воспитания </a:t>
            </a:r>
            <a:r>
              <a:rPr sz="2200" spc="155" dirty="0">
                <a:solidFill>
                  <a:srgbClr val="111B1D"/>
                </a:solidFill>
                <a:latin typeface="Arial"/>
                <a:cs typeface="Arial"/>
              </a:rPr>
              <a:t>гармонично </a:t>
            </a:r>
            <a:r>
              <a:rPr sz="2200" spc="120" dirty="0">
                <a:solidFill>
                  <a:srgbClr val="111B1D"/>
                </a:solidFill>
                <a:latin typeface="Arial"/>
                <a:cs typeface="Arial"/>
              </a:rPr>
              <a:t>развитой </a:t>
            </a:r>
            <a:r>
              <a:rPr sz="2200" spc="185" dirty="0">
                <a:solidFill>
                  <a:srgbClr val="111B1D"/>
                </a:solidFill>
                <a:latin typeface="Arial"/>
                <a:cs typeface="Arial"/>
              </a:rPr>
              <a:t>и </a:t>
            </a:r>
            <a:r>
              <a:rPr sz="2200" spc="190" dirty="0">
                <a:solidFill>
                  <a:srgbClr val="111B1D"/>
                </a:solidFill>
                <a:latin typeface="Arial"/>
                <a:cs typeface="Arial"/>
              </a:rPr>
              <a:t> </a:t>
            </a:r>
            <a:r>
              <a:rPr sz="2200" spc="110" dirty="0">
                <a:solidFill>
                  <a:srgbClr val="111B1D"/>
                </a:solidFill>
                <a:latin typeface="Arial"/>
                <a:cs typeface="Arial"/>
              </a:rPr>
              <a:t>социально</a:t>
            </a:r>
            <a:r>
              <a:rPr sz="2200" spc="75" dirty="0">
                <a:solidFill>
                  <a:srgbClr val="111B1D"/>
                </a:solidFill>
                <a:latin typeface="Arial"/>
                <a:cs typeface="Arial"/>
              </a:rPr>
              <a:t> </a:t>
            </a:r>
            <a:r>
              <a:rPr sz="2200" spc="100" dirty="0">
                <a:solidFill>
                  <a:srgbClr val="111B1D"/>
                </a:solidFill>
                <a:latin typeface="Arial"/>
                <a:cs typeface="Arial"/>
              </a:rPr>
              <a:t>ответственной</a:t>
            </a:r>
            <a:r>
              <a:rPr sz="2200" spc="75" dirty="0">
                <a:solidFill>
                  <a:srgbClr val="111B1D"/>
                </a:solidFill>
                <a:latin typeface="Arial"/>
                <a:cs typeface="Arial"/>
              </a:rPr>
              <a:t> </a:t>
            </a:r>
            <a:r>
              <a:rPr sz="2200" spc="120" dirty="0">
                <a:solidFill>
                  <a:srgbClr val="111B1D"/>
                </a:solidFill>
                <a:latin typeface="Arial"/>
                <a:cs typeface="Arial"/>
              </a:rPr>
              <a:t>личности</a:t>
            </a:r>
            <a:r>
              <a:rPr sz="2200" spc="80" dirty="0">
                <a:solidFill>
                  <a:srgbClr val="111B1D"/>
                </a:solidFill>
                <a:latin typeface="Arial"/>
                <a:cs typeface="Arial"/>
              </a:rPr>
              <a:t> </a:t>
            </a:r>
            <a:r>
              <a:rPr sz="2200" spc="105" dirty="0">
                <a:solidFill>
                  <a:srgbClr val="111B1D"/>
                </a:solidFill>
                <a:latin typeface="Arial"/>
                <a:cs typeface="Arial"/>
              </a:rPr>
              <a:t>на </a:t>
            </a:r>
            <a:r>
              <a:rPr sz="2200" spc="-595" dirty="0">
                <a:solidFill>
                  <a:srgbClr val="111B1D"/>
                </a:solidFill>
                <a:latin typeface="Arial"/>
                <a:cs typeface="Arial"/>
              </a:rPr>
              <a:t> </a:t>
            </a:r>
            <a:r>
              <a:rPr sz="2200" spc="95" dirty="0">
                <a:solidFill>
                  <a:srgbClr val="111B1D"/>
                </a:solidFill>
                <a:latin typeface="Arial"/>
                <a:cs typeface="Arial"/>
              </a:rPr>
              <a:t>основе</a:t>
            </a:r>
            <a:r>
              <a:rPr sz="2200" spc="85" dirty="0">
                <a:solidFill>
                  <a:srgbClr val="111B1D"/>
                </a:solidFill>
                <a:latin typeface="Arial"/>
                <a:cs typeface="Arial"/>
              </a:rPr>
              <a:t> </a:t>
            </a:r>
            <a:r>
              <a:rPr sz="2200" spc="110" dirty="0">
                <a:solidFill>
                  <a:srgbClr val="111B1D"/>
                </a:solidFill>
                <a:latin typeface="Arial"/>
                <a:cs typeface="Arial"/>
              </a:rPr>
              <a:t>нравственных</a:t>
            </a:r>
            <a:r>
              <a:rPr sz="2200" spc="85" dirty="0">
                <a:solidFill>
                  <a:srgbClr val="111B1D"/>
                </a:solidFill>
                <a:latin typeface="Arial"/>
                <a:cs typeface="Arial"/>
              </a:rPr>
              <a:t> </a:t>
            </a:r>
            <a:r>
              <a:rPr sz="2200" spc="105" dirty="0">
                <a:solidFill>
                  <a:srgbClr val="111B1D"/>
                </a:solidFill>
                <a:latin typeface="Arial"/>
                <a:cs typeface="Arial"/>
              </a:rPr>
              <a:t>ценностей</a:t>
            </a:r>
            <a:endParaRPr sz="2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299383" y="5567897"/>
            <a:ext cx="6057900" cy="2586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1" spc="114" dirty="0">
                <a:solidFill>
                  <a:srgbClr val="111B1D"/>
                </a:solidFill>
                <a:latin typeface="Arial"/>
                <a:cs typeface="Arial"/>
              </a:rPr>
              <a:t>Миссия</a:t>
            </a:r>
            <a:r>
              <a:rPr sz="2500" b="1" spc="80" dirty="0">
                <a:solidFill>
                  <a:srgbClr val="111B1D"/>
                </a:solidFill>
                <a:latin typeface="Arial"/>
                <a:cs typeface="Arial"/>
              </a:rPr>
              <a:t> </a:t>
            </a:r>
            <a:r>
              <a:rPr sz="2500" b="1" spc="135" dirty="0">
                <a:solidFill>
                  <a:srgbClr val="111B1D"/>
                </a:solidFill>
                <a:latin typeface="Arial"/>
                <a:cs typeface="Arial"/>
              </a:rPr>
              <a:t>проекта</a:t>
            </a:r>
            <a:endParaRPr sz="2500" dirty="0">
              <a:latin typeface="Arial"/>
              <a:cs typeface="Arial"/>
            </a:endParaRPr>
          </a:p>
          <a:p>
            <a:pPr marL="12700" marR="5080">
              <a:lnSpc>
                <a:spcPct val="108000"/>
              </a:lnSpc>
              <a:spcBef>
                <a:spcPts val="2915"/>
              </a:spcBef>
            </a:pPr>
            <a:r>
              <a:rPr sz="2200" spc="110" dirty="0">
                <a:solidFill>
                  <a:srgbClr val="111B1D"/>
                </a:solidFill>
                <a:latin typeface="Arial"/>
                <a:cs typeface="Arial"/>
              </a:rPr>
              <a:t>воспитание</a:t>
            </a:r>
            <a:r>
              <a:rPr sz="2200" spc="90" dirty="0">
                <a:solidFill>
                  <a:srgbClr val="111B1D"/>
                </a:solidFill>
                <a:latin typeface="Arial"/>
                <a:cs typeface="Arial"/>
              </a:rPr>
              <a:t> </a:t>
            </a:r>
            <a:r>
              <a:rPr sz="2200" spc="145" dirty="0">
                <a:solidFill>
                  <a:srgbClr val="111B1D"/>
                </a:solidFill>
                <a:latin typeface="Arial"/>
                <a:cs typeface="Arial"/>
              </a:rPr>
              <a:t>поколений</a:t>
            </a:r>
            <a:r>
              <a:rPr sz="2200" spc="90" dirty="0">
                <a:solidFill>
                  <a:srgbClr val="111B1D"/>
                </a:solidFill>
                <a:latin typeface="Arial"/>
                <a:cs typeface="Arial"/>
              </a:rPr>
              <a:t> </a:t>
            </a:r>
            <a:r>
              <a:rPr sz="2200" spc="140" dirty="0">
                <a:solidFill>
                  <a:srgbClr val="111B1D"/>
                </a:solidFill>
                <a:latin typeface="Arial"/>
                <a:cs typeface="Arial"/>
              </a:rPr>
              <a:t>выпускников</a:t>
            </a:r>
            <a:r>
              <a:rPr sz="2200" spc="90" dirty="0">
                <a:solidFill>
                  <a:srgbClr val="111B1D"/>
                </a:solidFill>
                <a:latin typeface="Arial"/>
                <a:cs typeface="Arial"/>
              </a:rPr>
              <a:t> </a:t>
            </a:r>
            <a:r>
              <a:rPr sz="2200" spc="140" dirty="0">
                <a:solidFill>
                  <a:srgbClr val="111B1D"/>
                </a:solidFill>
                <a:latin typeface="Arial"/>
                <a:cs typeface="Arial"/>
              </a:rPr>
              <a:t>школ </a:t>
            </a:r>
            <a:r>
              <a:rPr sz="2200" spc="-600" dirty="0">
                <a:solidFill>
                  <a:srgbClr val="111B1D"/>
                </a:solidFill>
                <a:latin typeface="Arial"/>
                <a:cs typeface="Arial"/>
              </a:rPr>
              <a:t> </a:t>
            </a:r>
            <a:r>
              <a:rPr sz="2200" spc="-20" dirty="0">
                <a:solidFill>
                  <a:srgbClr val="111B1D"/>
                </a:solidFill>
                <a:latin typeface="Lucida Sans Unicode"/>
                <a:cs typeface="Lucida Sans Unicode"/>
              </a:rPr>
              <a:t>2030-2040</a:t>
            </a:r>
            <a:r>
              <a:rPr sz="2200" dirty="0">
                <a:solidFill>
                  <a:srgbClr val="111B1D"/>
                </a:solidFill>
                <a:latin typeface="Lucida Sans Unicode"/>
                <a:cs typeface="Lucida Sans Unicode"/>
              </a:rPr>
              <a:t> </a:t>
            </a:r>
            <a:r>
              <a:rPr sz="2200" spc="40" dirty="0">
                <a:solidFill>
                  <a:srgbClr val="111B1D"/>
                </a:solidFill>
                <a:latin typeface="Arial"/>
                <a:cs typeface="Arial"/>
              </a:rPr>
              <a:t>гг</a:t>
            </a:r>
            <a:r>
              <a:rPr sz="2200" spc="40" dirty="0">
                <a:solidFill>
                  <a:srgbClr val="111B1D"/>
                </a:solidFill>
                <a:latin typeface="Lucida Sans Unicode"/>
                <a:cs typeface="Lucida Sans Unicode"/>
              </a:rPr>
              <a:t>.</a:t>
            </a:r>
            <a:r>
              <a:rPr sz="2200" dirty="0">
                <a:solidFill>
                  <a:srgbClr val="111B1D"/>
                </a:solidFill>
                <a:latin typeface="Lucida Sans Unicode"/>
                <a:cs typeface="Lucida Sans Unicode"/>
              </a:rPr>
              <a:t> </a:t>
            </a:r>
            <a:r>
              <a:rPr sz="2200" spc="40" dirty="0">
                <a:solidFill>
                  <a:srgbClr val="111B1D"/>
                </a:solidFill>
                <a:latin typeface="Arial"/>
                <a:cs typeface="Arial"/>
              </a:rPr>
              <a:t>со</a:t>
            </a:r>
            <a:r>
              <a:rPr sz="2200" spc="85" dirty="0">
                <a:solidFill>
                  <a:srgbClr val="111B1D"/>
                </a:solidFill>
                <a:latin typeface="Arial"/>
                <a:cs typeface="Arial"/>
              </a:rPr>
              <a:t> </a:t>
            </a:r>
            <a:r>
              <a:rPr sz="2200" spc="110" dirty="0">
                <a:solidFill>
                  <a:srgbClr val="111B1D"/>
                </a:solidFill>
                <a:latin typeface="Arial"/>
                <a:cs typeface="Arial"/>
              </a:rPr>
              <a:t>сформированной </a:t>
            </a:r>
            <a:r>
              <a:rPr sz="2200" spc="114" dirty="0">
                <a:solidFill>
                  <a:srgbClr val="111B1D"/>
                </a:solidFill>
                <a:latin typeface="Arial"/>
                <a:cs typeface="Arial"/>
              </a:rPr>
              <a:t> </a:t>
            </a:r>
            <a:r>
              <a:rPr sz="2200" spc="175" dirty="0">
                <a:solidFill>
                  <a:srgbClr val="111B1D"/>
                </a:solidFill>
                <a:latin typeface="Arial"/>
                <a:cs typeface="Arial"/>
              </a:rPr>
              <a:t>широкой </a:t>
            </a:r>
            <a:r>
              <a:rPr sz="2200" spc="120" dirty="0">
                <a:solidFill>
                  <a:srgbClr val="111B1D"/>
                </a:solidFill>
                <a:latin typeface="Arial"/>
                <a:cs typeface="Arial"/>
              </a:rPr>
              <a:t>библиотекой </a:t>
            </a:r>
            <a:r>
              <a:rPr sz="2200" spc="105" dirty="0">
                <a:solidFill>
                  <a:srgbClr val="111B1D"/>
                </a:solidFill>
                <a:latin typeface="Arial"/>
                <a:cs typeface="Arial"/>
              </a:rPr>
              <a:t>этических </a:t>
            </a:r>
            <a:r>
              <a:rPr sz="2200" spc="40" dirty="0">
                <a:solidFill>
                  <a:srgbClr val="111B1D"/>
                </a:solidFill>
                <a:latin typeface="Arial"/>
                <a:cs typeface="Arial"/>
              </a:rPr>
              <a:t>качеств</a:t>
            </a:r>
            <a:r>
              <a:rPr sz="2200" spc="40" dirty="0">
                <a:solidFill>
                  <a:srgbClr val="111B1D"/>
                </a:solidFill>
                <a:latin typeface="Lucida Sans Unicode"/>
                <a:cs typeface="Lucida Sans Unicode"/>
              </a:rPr>
              <a:t>, </a:t>
            </a:r>
            <a:r>
              <a:rPr sz="2200" spc="-685" dirty="0">
                <a:solidFill>
                  <a:srgbClr val="111B1D"/>
                </a:solidFill>
                <a:latin typeface="Lucida Sans Unicode"/>
                <a:cs typeface="Lucida Sans Unicode"/>
              </a:rPr>
              <a:t> </a:t>
            </a:r>
            <a:r>
              <a:rPr sz="2200" spc="130" dirty="0">
                <a:solidFill>
                  <a:srgbClr val="111B1D"/>
                </a:solidFill>
                <a:latin typeface="Arial"/>
                <a:cs typeface="Arial"/>
              </a:rPr>
              <a:t>высоким </a:t>
            </a:r>
            <a:r>
              <a:rPr sz="2200" spc="114" dirty="0">
                <a:solidFill>
                  <a:srgbClr val="111B1D"/>
                </a:solidFill>
                <a:latin typeface="Arial"/>
                <a:cs typeface="Arial"/>
              </a:rPr>
              <a:t>уровнем социальной </a:t>
            </a:r>
            <a:r>
              <a:rPr sz="2200" spc="185" dirty="0">
                <a:solidFill>
                  <a:srgbClr val="111B1D"/>
                </a:solidFill>
                <a:latin typeface="Arial"/>
                <a:cs typeface="Arial"/>
              </a:rPr>
              <a:t>и </a:t>
            </a:r>
            <a:r>
              <a:rPr sz="2200" spc="190" dirty="0">
                <a:solidFill>
                  <a:srgbClr val="111B1D"/>
                </a:solidFill>
                <a:latin typeface="Arial"/>
                <a:cs typeface="Arial"/>
              </a:rPr>
              <a:t> </a:t>
            </a:r>
            <a:r>
              <a:rPr sz="2200" spc="100" dirty="0">
                <a:solidFill>
                  <a:srgbClr val="111B1D"/>
                </a:solidFill>
                <a:latin typeface="Arial"/>
                <a:cs typeface="Arial"/>
              </a:rPr>
              <a:t>интеллектуальной</a:t>
            </a:r>
            <a:r>
              <a:rPr sz="2200" spc="85" dirty="0">
                <a:solidFill>
                  <a:srgbClr val="111B1D"/>
                </a:solidFill>
                <a:latin typeface="Arial"/>
                <a:cs typeface="Arial"/>
              </a:rPr>
              <a:t> </a:t>
            </a:r>
            <a:r>
              <a:rPr sz="2200" spc="114" dirty="0">
                <a:solidFill>
                  <a:srgbClr val="111B1D"/>
                </a:solidFill>
                <a:latin typeface="Arial"/>
                <a:cs typeface="Arial"/>
              </a:rPr>
              <a:t>компетентности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4021" y="2911082"/>
            <a:ext cx="16830040" cy="192722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400" spc="-10" dirty="0">
                <a:solidFill>
                  <a:srgbClr val="111B1D"/>
                </a:solidFill>
                <a:latin typeface="Arial"/>
                <a:cs typeface="Arial"/>
              </a:rPr>
              <a:t>ИСКУССТВО</a:t>
            </a:r>
            <a:r>
              <a:rPr sz="2400" spc="155" dirty="0">
                <a:solidFill>
                  <a:srgbClr val="111B1D"/>
                </a:solidFill>
                <a:latin typeface="Arial"/>
                <a:cs typeface="Arial"/>
              </a:rPr>
              <a:t> </a:t>
            </a:r>
            <a:r>
              <a:rPr sz="2400" spc="35" dirty="0">
                <a:solidFill>
                  <a:srgbClr val="111B1D"/>
                </a:solidFill>
                <a:latin typeface="Arial"/>
                <a:cs typeface="Arial"/>
              </a:rPr>
              <a:t>НА</a:t>
            </a:r>
            <a:r>
              <a:rPr sz="2400" spc="160" dirty="0">
                <a:solidFill>
                  <a:srgbClr val="111B1D"/>
                </a:solidFill>
                <a:latin typeface="Arial"/>
                <a:cs typeface="Arial"/>
              </a:rPr>
              <a:t> </a:t>
            </a:r>
            <a:r>
              <a:rPr sz="2400" spc="-50" dirty="0">
                <a:solidFill>
                  <a:srgbClr val="111B1D"/>
                </a:solidFill>
                <a:latin typeface="Arial"/>
                <a:cs typeface="Arial"/>
              </a:rPr>
              <a:t>СЛУЖБЕ</a:t>
            </a:r>
            <a:r>
              <a:rPr sz="2400" spc="160" dirty="0">
                <a:solidFill>
                  <a:srgbClr val="111B1D"/>
                </a:solidFill>
                <a:latin typeface="Arial"/>
                <a:cs typeface="Arial"/>
              </a:rPr>
              <a:t> </a:t>
            </a:r>
            <a:r>
              <a:rPr sz="2400" spc="30" dirty="0">
                <a:solidFill>
                  <a:srgbClr val="111B1D"/>
                </a:solidFill>
                <a:latin typeface="Arial"/>
                <a:cs typeface="Arial"/>
              </a:rPr>
              <a:t>ВОСПИТАНИЯ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4000">
              <a:latin typeface="Arial"/>
              <a:cs typeface="Arial"/>
            </a:endParaRPr>
          </a:p>
          <a:p>
            <a:pPr marL="4468495" marR="5080">
              <a:lnSpc>
                <a:spcPct val="114599"/>
              </a:lnSpc>
              <a:tabLst>
                <a:tab pos="5585460" algn="l"/>
              </a:tabLst>
            </a:pPr>
            <a:r>
              <a:rPr sz="1800" spc="10" dirty="0">
                <a:latin typeface="Lucida Sans Unicode"/>
                <a:cs typeface="Lucida Sans Unicode"/>
              </a:rPr>
              <a:t>""</a:t>
            </a:r>
            <a:r>
              <a:rPr sz="1800" spc="10" dirty="0">
                <a:latin typeface="Arial"/>
                <a:cs typeface="Arial"/>
              </a:rPr>
              <a:t>КИНОУРОКИ</a:t>
            </a:r>
            <a:r>
              <a:rPr sz="1800" spc="110" dirty="0">
                <a:latin typeface="Arial"/>
                <a:cs typeface="Arial"/>
              </a:rPr>
              <a:t> </a:t>
            </a:r>
            <a:r>
              <a:rPr sz="1800" spc="-35" dirty="0">
                <a:latin typeface="Arial"/>
                <a:cs typeface="Arial"/>
              </a:rPr>
              <a:t>В</a:t>
            </a:r>
            <a:r>
              <a:rPr sz="1800" spc="114" dirty="0">
                <a:latin typeface="Arial"/>
                <a:cs typeface="Arial"/>
              </a:rPr>
              <a:t> </a:t>
            </a:r>
            <a:r>
              <a:rPr sz="1800" spc="55" dirty="0">
                <a:latin typeface="Arial"/>
                <a:cs typeface="Arial"/>
              </a:rPr>
              <a:t>ШКОЛАХ</a:t>
            </a:r>
            <a:r>
              <a:rPr sz="1800" spc="110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РОССИИ</a:t>
            </a:r>
            <a:r>
              <a:rPr sz="1800" spc="-40" dirty="0">
                <a:latin typeface="Lucida Sans Unicode"/>
                <a:cs typeface="Lucida Sans Unicode"/>
              </a:rPr>
              <a:t>"</a:t>
            </a:r>
            <a:r>
              <a:rPr sz="1800" spc="45" dirty="0">
                <a:latin typeface="Lucida Sans Unicode"/>
                <a:cs typeface="Lucida Sans Unicode"/>
              </a:rPr>
              <a:t> </a:t>
            </a:r>
            <a:r>
              <a:rPr sz="1800" spc="15" dirty="0">
                <a:latin typeface="Lucida Sans Unicode"/>
                <a:cs typeface="Lucida Sans Unicode"/>
              </a:rPr>
              <a:t>-</a:t>
            </a:r>
            <a:r>
              <a:rPr sz="1800" spc="40" dirty="0">
                <a:latin typeface="Lucida Sans Unicode"/>
                <a:cs typeface="Lucida Sans Unicode"/>
              </a:rPr>
              <a:t> </a:t>
            </a:r>
            <a:r>
              <a:rPr sz="1800" spc="-65" dirty="0">
                <a:latin typeface="Arial"/>
                <a:cs typeface="Arial"/>
              </a:rPr>
              <a:t>ЭТО</a:t>
            </a:r>
            <a:r>
              <a:rPr sz="1800" spc="114" dirty="0">
                <a:latin typeface="Arial"/>
                <a:cs typeface="Arial"/>
              </a:rPr>
              <a:t> </a:t>
            </a:r>
            <a:r>
              <a:rPr sz="1800" spc="30" dirty="0">
                <a:latin typeface="Arial"/>
                <a:cs typeface="Arial"/>
              </a:rPr>
              <a:t>ИННОВАЦИОННАЯ</a:t>
            </a:r>
            <a:r>
              <a:rPr sz="1800" spc="110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СИСТЕМА</a:t>
            </a:r>
            <a:r>
              <a:rPr sz="1800" spc="114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ВОСПИТАНИЯ</a:t>
            </a:r>
            <a:r>
              <a:rPr sz="1800" spc="-10" dirty="0">
                <a:latin typeface="Lucida Sans Unicode"/>
                <a:cs typeface="Lucida Sans Unicode"/>
              </a:rPr>
              <a:t>.</a:t>
            </a:r>
            <a:r>
              <a:rPr sz="1800" spc="40" dirty="0">
                <a:latin typeface="Lucida Sans Unicode"/>
                <a:cs typeface="Lucida Sans Unicode"/>
              </a:rPr>
              <a:t> </a:t>
            </a:r>
            <a:r>
              <a:rPr sz="1800" spc="-35" dirty="0">
                <a:latin typeface="Arial"/>
                <a:cs typeface="Arial"/>
              </a:rPr>
              <a:t>В</a:t>
            </a:r>
            <a:r>
              <a:rPr sz="1800" spc="114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РАМКАХ</a:t>
            </a:r>
            <a:r>
              <a:rPr sz="1800" spc="11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ПРОЕКТА </a:t>
            </a:r>
            <a:r>
              <a:rPr sz="1800" spc="-484" dirty="0">
                <a:latin typeface="Arial"/>
                <a:cs typeface="Arial"/>
              </a:rPr>
              <a:t> </a:t>
            </a:r>
            <a:r>
              <a:rPr sz="1800" spc="-35" dirty="0">
                <a:latin typeface="Arial"/>
                <a:cs typeface="Arial"/>
              </a:rPr>
              <a:t>СОЗДАЮТСЯ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50" dirty="0">
                <a:latin typeface="Arial"/>
                <a:cs typeface="Arial"/>
              </a:rPr>
              <a:t>КИНОУРОКИ </a:t>
            </a:r>
            <a:r>
              <a:rPr sz="1800" spc="15" dirty="0">
                <a:latin typeface="Lucida Sans Unicode"/>
                <a:cs typeface="Lucida Sans Unicode"/>
              </a:rPr>
              <a:t>- </a:t>
            </a:r>
            <a:r>
              <a:rPr sz="1800" spc="-10" dirty="0">
                <a:latin typeface="Arial"/>
                <a:cs typeface="Arial"/>
              </a:rPr>
              <a:t>ПРОФЕССИОНАЛЬНЫЕ </a:t>
            </a:r>
            <a:r>
              <a:rPr sz="1800" spc="-55" dirty="0">
                <a:latin typeface="Arial"/>
                <a:cs typeface="Arial"/>
              </a:rPr>
              <a:t>ХУДОЖЕСТВЕННЫЕ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80" dirty="0">
                <a:latin typeface="Arial"/>
                <a:cs typeface="Arial"/>
              </a:rPr>
              <a:t>ФИЛЬМЫ </a:t>
            </a:r>
            <a:r>
              <a:rPr sz="1800" spc="10" dirty="0">
                <a:latin typeface="Arial"/>
                <a:cs typeface="Arial"/>
              </a:rPr>
              <a:t>ДЛЯ </a:t>
            </a:r>
            <a:r>
              <a:rPr sz="1800" spc="80" dirty="0">
                <a:latin typeface="Arial"/>
                <a:cs typeface="Arial"/>
              </a:rPr>
              <a:t>ШКОЛЬНИКОВ </a:t>
            </a:r>
            <a:r>
              <a:rPr sz="1800" dirty="0">
                <a:latin typeface="Arial"/>
                <a:cs typeface="Arial"/>
              </a:rPr>
              <a:t>О 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85" dirty="0">
                <a:latin typeface="Arial"/>
                <a:cs typeface="Arial"/>
              </a:rPr>
              <a:t>ДРУЖБЕ</a:t>
            </a:r>
            <a:r>
              <a:rPr sz="1800" spc="-85" dirty="0">
                <a:latin typeface="Lucida Sans Unicode"/>
                <a:cs typeface="Lucida Sans Unicode"/>
              </a:rPr>
              <a:t>,	</a:t>
            </a:r>
            <a:r>
              <a:rPr sz="1800" spc="-25" dirty="0">
                <a:latin typeface="Arial"/>
                <a:cs typeface="Arial"/>
              </a:rPr>
              <a:t>СПРАВЕДЛИВОСТИ</a:t>
            </a:r>
            <a:r>
              <a:rPr sz="1800" spc="-25" dirty="0">
                <a:latin typeface="Lucida Sans Unicode"/>
                <a:cs typeface="Lucida Sans Unicode"/>
              </a:rPr>
              <a:t>,</a:t>
            </a:r>
            <a:r>
              <a:rPr sz="1800" spc="40" dirty="0">
                <a:latin typeface="Lucida Sans Unicode"/>
                <a:cs typeface="Lucida Sans Unicode"/>
              </a:rPr>
              <a:t> </a:t>
            </a:r>
            <a:r>
              <a:rPr sz="1800" spc="-25" dirty="0">
                <a:latin typeface="Arial"/>
                <a:cs typeface="Arial"/>
              </a:rPr>
              <a:t>БЛАГОРОДСТВЕ</a:t>
            </a:r>
            <a:r>
              <a:rPr sz="1800" spc="114" dirty="0">
                <a:latin typeface="Arial"/>
                <a:cs typeface="Arial"/>
              </a:rPr>
              <a:t> </a:t>
            </a:r>
            <a:r>
              <a:rPr sz="1800" spc="85" dirty="0">
                <a:latin typeface="Arial"/>
                <a:cs typeface="Arial"/>
              </a:rPr>
              <a:t>И</a:t>
            </a:r>
            <a:r>
              <a:rPr sz="1800" spc="114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ДРУГИХ</a:t>
            </a:r>
            <a:r>
              <a:rPr sz="1800" spc="110" dirty="0">
                <a:latin typeface="Arial"/>
                <a:cs typeface="Arial"/>
              </a:rPr>
              <a:t> </a:t>
            </a:r>
            <a:r>
              <a:rPr sz="1800" spc="-35" dirty="0">
                <a:latin typeface="Arial"/>
                <a:cs typeface="Arial"/>
              </a:rPr>
              <a:t>НРАВСТВЕННЫХ</a:t>
            </a:r>
            <a:r>
              <a:rPr sz="1800" spc="114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ЧЕЛОВЕЧЕСКИХ</a:t>
            </a:r>
            <a:r>
              <a:rPr sz="1800" spc="114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КАЧЕСТВАХ</a:t>
            </a:r>
            <a:r>
              <a:rPr sz="1800" spc="-50" dirty="0">
                <a:latin typeface="Lucida Sans Unicode"/>
                <a:cs typeface="Lucida Sans Unicode"/>
              </a:rPr>
              <a:t>.</a:t>
            </a:r>
            <a:endParaRPr sz="1800">
              <a:latin typeface="Lucida Sans Unicode"/>
              <a:cs typeface="Lucida Sans Unicode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8352" y="7797818"/>
            <a:ext cx="1866899" cy="182879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B8C6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62558" y="6099187"/>
            <a:ext cx="16563975" cy="313055"/>
          </a:xfrm>
          <a:custGeom>
            <a:avLst/>
            <a:gdLst/>
            <a:ahLst/>
            <a:cxnLst/>
            <a:rect l="l" t="t" r="r" b="b"/>
            <a:pathLst>
              <a:path w="16563975" h="313054">
                <a:moveTo>
                  <a:pt x="16563975" y="151815"/>
                </a:moveTo>
                <a:lnTo>
                  <a:pt x="15909481" y="151815"/>
                </a:lnTo>
                <a:lnTo>
                  <a:pt x="15906585" y="121881"/>
                </a:lnTo>
                <a:lnTo>
                  <a:pt x="15900400" y="101447"/>
                </a:lnTo>
                <a:lnTo>
                  <a:pt x="15900400" y="151701"/>
                </a:lnTo>
                <a:lnTo>
                  <a:pt x="15899448" y="151815"/>
                </a:lnTo>
                <a:lnTo>
                  <a:pt x="15899448" y="161340"/>
                </a:lnTo>
                <a:lnTo>
                  <a:pt x="15897657" y="179730"/>
                </a:lnTo>
                <a:lnTo>
                  <a:pt x="15876512" y="230771"/>
                </a:lnTo>
                <a:lnTo>
                  <a:pt x="15836875" y="270408"/>
                </a:lnTo>
                <a:lnTo>
                  <a:pt x="15785834" y="291566"/>
                </a:lnTo>
                <a:lnTo>
                  <a:pt x="15757792" y="294309"/>
                </a:lnTo>
                <a:lnTo>
                  <a:pt x="15729763" y="291566"/>
                </a:lnTo>
                <a:lnTo>
                  <a:pt x="15678722" y="270408"/>
                </a:lnTo>
                <a:lnTo>
                  <a:pt x="15639085" y="230771"/>
                </a:lnTo>
                <a:lnTo>
                  <a:pt x="15617940" y="179730"/>
                </a:lnTo>
                <a:lnTo>
                  <a:pt x="15616136" y="161340"/>
                </a:lnTo>
                <a:lnTo>
                  <a:pt x="15899448" y="161340"/>
                </a:lnTo>
                <a:lnTo>
                  <a:pt x="15899448" y="151815"/>
                </a:lnTo>
                <a:lnTo>
                  <a:pt x="15615196" y="151815"/>
                </a:lnTo>
                <a:lnTo>
                  <a:pt x="15625979" y="97104"/>
                </a:lnTo>
                <a:lnTo>
                  <a:pt x="15656967" y="50863"/>
                </a:lnTo>
                <a:lnTo>
                  <a:pt x="15703195" y="19888"/>
                </a:lnTo>
                <a:lnTo>
                  <a:pt x="15757792" y="9093"/>
                </a:lnTo>
                <a:lnTo>
                  <a:pt x="15785834" y="11836"/>
                </a:lnTo>
                <a:lnTo>
                  <a:pt x="15836875" y="32981"/>
                </a:lnTo>
                <a:lnTo>
                  <a:pt x="15876512" y="72618"/>
                </a:lnTo>
                <a:lnTo>
                  <a:pt x="15897657" y="123659"/>
                </a:lnTo>
                <a:lnTo>
                  <a:pt x="15900400" y="151701"/>
                </a:lnTo>
                <a:lnTo>
                  <a:pt x="15900400" y="101447"/>
                </a:lnTo>
                <a:lnTo>
                  <a:pt x="15865056" y="44437"/>
                </a:lnTo>
                <a:lnTo>
                  <a:pt x="15815882" y="11468"/>
                </a:lnTo>
                <a:lnTo>
                  <a:pt x="15757792" y="0"/>
                </a:lnTo>
                <a:lnTo>
                  <a:pt x="15727972" y="2908"/>
                </a:lnTo>
                <a:lnTo>
                  <a:pt x="15673680" y="25400"/>
                </a:lnTo>
                <a:lnTo>
                  <a:pt x="15631503" y="67576"/>
                </a:lnTo>
                <a:lnTo>
                  <a:pt x="15609011" y="121881"/>
                </a:lnTo>
                <a:lnTo>
                  <a:pt x="15606103" y="151701"/>
                </a:lnTo>
                <a:lnTo>
                  <a:pt x="13096202" y="151815"/>
                </a:lnTo>
                <a:lnTo>
                  <a:pt x="13093738" y="126657"/>
                </a:lnTo>
                <a:lnTo>
                  <a:pt x="13087096" y="104711"/>
                </a:lnTo>
                <a:lnTo>
                  <a:pt x="13087096" y="151815"/>
                </a:lnTo>
                <a:lnTo>
                  <a:pt x="13087071" y="161340"/>
                </a:lnTo>
                <a:lnTo>
                  <a:pt x="13084823" y="184505"/>
                </a:lnTo>
                <a:lnTo>
                  <a:pt x="13063665" y="235546"/>
                </a:lnTo>
                <a:lnTo>
                  <a:pt x="13024028" y="275183"/>
                </a:lnTo>
                <a:lnTo>
                  <a:pt x="12972987" y="296329"/>
                </a:lnTo>
                <a:lnTo>
                  <a:pt x="12944958" y="299072"/>
                </a:lnTo>
                <a:lnTo>
                  <a:pt x="12916916" y="296329"/>
                </a:lnTo>
                <a:lnTo>
                  <a:pt x="12865875" y="275183"/>
                </a:lnTo>
                <a:lnTo>
                  <a:pt x="12826238" y="235546"/>
                </a:lnTo>
                <a:lnTo>
                  <a:pt x="12805093" y="184505"/>
                </a:lnTo>
                <a:lnTo>
                  <a:pt x="12802819" y="161340"/>
                </a:lnTo>
                <a:lnTo>
                  <a:pt x="13087071" y="161340"/>
                </a:lnTo>
                <a:lnTo>
                  <a:pt x="13087071" y="151815"/>
                </a:lnTo>
                <a:lnTo>
                  <a:pt x="12802794" y="151815"/>
                </a:lnTo>
                <a:lnTo>
                  <a:pt x="12805093" y="128435"/>
                </a:lnTo>
                <a:lnTo>
                  <a:pt x="12826238" y="77393"/>
                </a:lnTo>
                <a:lnTo>
                  <a:pt x="12865875" y="37757"/>
                </a:lnTo>
                <a:lnTo>
                  <a:pt x="12916916" y="16611"/>
                </a:lnTo>
                <a:lnTo>
                  <a:pt x="12944958" y="13868"/>
                </a:lnTo>
                <a:lnTo>
                  <a:pt x="12972987" y="16611"/>
                </a:lnTo>
                <a:lnTo>
                  <a:pt x="13024028" y="37757"/>
                </a:lnTo>
                <a:lnTo>
                  <a:pt x="13063665" y="77393"/>
                </a:lnTo>
                <a:lnTo>
                  <a:pt x="13084823" y="128435"/>
                </a:lnTo>
                <a:lnTo>
                  <a:pt x="13087096" y="151815"/>
                </a:lnTo>
                <a:lnTo>
                  <a:pt x="13087096" y="104711"/>
                </a:lnTo>
                <a:lnTo>
                  <a:pt x="13052209" y="49212"/>
                </a:lnTo>
                <a:lnTo>
                  <a:pt x="13003035" y="16230"/>
                </a:lnTo>
                <a:lnTo>
                  <a:pt x="12995199" y="13868"/>
                </a:lnTo>
                <a:lnTo>
                  <a:pt x="12974777" y="7683"/>
                </a:lnTo>
                <a:lnTo>
                  <a:pt x="12944958" y="4775"/>
                </a:lnTo>
                <a:lnTo>
                  <a:pt x="12915125" y="7683"/>
                </a:lnTo>
                <a:lnTo>
                  <a:pt x="12886868" y="16230"/>
                </a:lnTo>
                <a:lnTo>
                  <a:pt x="12837694" y="49212"/>
                </a:lnTo>
                <a:lnTo>
                  <a:pt x="12804724" y="98386"/>
                </a:lnTo>
                <a:lnTo>
                  <a:pt x="12793701" y="151815"/>
                </a:lnTo>
                <a:lnTo>
                  <a:pt x="10168306" y="151815"/>
                </a:lnTo>
                <a:lnTo>
                  <a:pt x="10165397" y="121881"/>
                </a:lnTo>
                <a:lnTo>
                  <a:pt x="10159225" y="101485"/>
                </a:lnTo>
                <a:lnTo>
                  <a:pt x="10159225" y="151701"/>
                </a:lnTo>
                <a:lnTo>
                  <a:pt x="10158273" y="151815"/>
                </a:lnTo>
                <a:lnTo>
                  <a:pt x="10158273" y="161340"/>
                </a:lnTo>
                <a:lnTo>
                  <a:pt x="10156482" y="179730"/>
                </a:lnTo>
                <a:lnTo>
                  <a:pt x="10135324" y="230771"/>
                </a:lnTo>
                <a:lnTo>
                  <a:pt x="10095687" y="270408"/>
                </a:lnTo>
                <a:lnTo>
                  <a:pt x="10044646" y="291566"/>
                </a:lnTo>
                <a:lnTo>
                  <a:pt x="10016617" y="294309"/>
                </a:lnTo>
                <a:lnTo>
                  <a:pt x="9988575" y="291566"/>
                </a:lnTo>
                <a:lnTo>
                  <a:pt x="9937534" y="270408"/>
                </a:lnTo>
                <a:lnTo>
                  <a:pt x="9897897" y="230771"/>
                </a:lnTo>
                <a:lnTo>
                  <a:pt x="9876752" y="179730"/>
                </a:lnTo>
                <a:lnTo>
                  <a:pt x="9874948" y="161340"/>
                </a:lnTo>
                <a:lnTo>
                  <a:pt x="10158273" y="161340"/>
                </a:lnTo>
                <a:lnTo>
                  <a:pt x="10158273" y="151815"/>
                </a:lnTo>
                <a:lnTo>
                  <a:pt x="9874009" y="151815"/>
                </a:lnTo>
                <a:lnTo>
                  <a:pt x="9884804" y="97104"/>
                </a:lnTo>
                <a:lnTo>
                  <a:pt x="9915779" y="50863"/>
                </a:lnTo>
                <a:lnTo>
                  <a:pt x="9962020" y="19888"/>
                </a:lnTo>
                <a:lnTo>
                  <a:pt x="10016617" y="9093"/>
                </a:lnTo>
                <a:lnTo>
                  <a:pt x="10044646" y="11836"/>
                </a:lnTo>
                <a:lnTo>
                  <a:pt x="10095687" y="32981"/>
                </a:lnTo>
                <a:lnTo>
                  <a:pt x="10135324" y="72618"/>
                </a:lnTo>
                <a:lnTo>
                  <a:pt x="10156482" y="123659"/>
                </a:lnTo>
                <a:lnTo>
                  <a:pt x="10159225" y="151701"/>
                </a:lnTo>
                <a:lnTo>
                  <a:pt x="10159225" y="101485"/>
                </a:lnTo>
                <a:lnTo>
                  <a:pt x="10123868" y="44437"/>
                </a:lnTo>
                <a:lnTo>
                  <a:pt x="10074694" y="11468"/>
                </a:lnTo>
                <a:lnTo>
                  <a:pt x="10016617" y="0"/>
                </a:lnTo>
                <a:lnTo>
                  <a:pt x="9986797" y="2908"/>
                </a:lnTo>
                <a:lnTo>
                  <a:pt x="9932492" y="25400"/>
                </a:lnTo>
                <a:lnTo>
                  <a:pt x="9890315" y="67576"/>
                </a:lnTo>
                <a:lnTo>
                  <a:pt x="9867824" y="121881"/>
                </a:lnTo>
                <a:lnTo>
                  <a:pt x="9864915" y="151701"/>
                </a:lnTo>
                <a:lnTo>
                  <a:pt x="6803961" y="151815"/>
                </a:lnTo>
                <a:lnTo>
                  <a:pt x="6801980" y="131406"/>
                </a:lnTo>
                <a:lnTo>
                  <a:pt x="6795783" y="110959"/>
                </a:lnTo>
                <a:lnTo>
                  <a:pt x="6795783" y="161340"/>
                </a:lnTo>
                <a:lnTo>
                  <a:pt x="6793052" y="189255"/>
                </a:lnTo>
                <a:lnTo>
                  <a:pt x="6771907" y="240296"/>
                </a:lnTo>
                <a:lnTo>
                  <a:pt x="6732257" y="279933"/>
                </a:lnTo>
                <a:lnTo>
                  <a:pt x="6681216" y="301091"/>
                </a:lnTo>
                <a:lnTo>
                  <a:pt x="6653187" y="303834"/>
                </a:lnTo>
                <a:lnTo>
                  <a:pt x="6625158" y="301091"/>
                </a:lnTo>
                <a:lnTo>
                  <a:pt x="6574117" y="279933"/>
                </a:lnTo>
                <a:lnTo>
                  <a:pt x="6534467" y="240296"/>
                </a:lnTo>
                <a:lnTo>
                  <a:pt x="6513322" y="189255"/>
                </a:lnTo>
                <a:lnTo>
                  <a:pt x="6510579" y="161340"/>
                </a:lnTo>
                <a:lnTo>
                  <a:pt x="6795783" y="161340"/>
                </a:lnTo>
                <a:lnTo>
                  <a:pt x="6795783" y="110959"/>
                </a:lnTo>
                <a:lnTo>
                  <a:pt x="6794868" y="107950"/>
                </a:lnTo>
                <a:lnTo>
                  <a:pt x="6794868" y="151815"/>
                </a:lnTo>
                <a:lnTo>
                  <a:pt x="6511493" y="151815"/>
                </a:lnTo>
                <a:lnTo>
                  <a:pt x="6521374" y="106629"/>
                </a:lnTo>
                <a:lnTo>
                  <a:pt x="6552362" y="60388"/>
                </a:lnTo>
                <a:lnTo>
                  <a:pt x="6598590" y="29413"/>
                </a:lnTo>
                <a:lnTo>
                  <a:pt x="6653187" y="18618"/>
                </a:lnTo>
                <a:lnTo>
                  <a:pt x="6681216" y="21361"/>
                </a:lnTo>
                <a:lnTo>
                  <a:pt x="6732257" y="42506"/>
                </a:lnTo>
                <a:lnTo>
                  <a:pt x="6771907" y="82143"/>
                </a:lnTo>
                <a:lnTo>
                  <a:pt x="6793052" y="133184"/>
                </a:lnTo>
                <a:lnTo>
                  <a:pt x="6794868" y="151815"/>
                </a:lnTo>
                <a:lnTo>
                  <a:pt x="6794868" y="107950"/>
                </a:lnTo>
                <a:lnTo>
                  <a:pt x="6760438" y="53962"/>
                </a:lnTo>
                <a:lnTo>
                  <a:pt x="6711277" y="20993"/>
                </a:lnTo>
                <a:lnTo>
                  <a:pt x="6653187" y="9525"/>
                </a:lnTo>
                <a:lnTo>
                  <a:pt x="6623367" y="12433"/>
                </a:lnTo>
                <a:lnTo>
                  <a:pt x="6569062" y="34925"/>
                </a:lnTo>
                <a:lnTo>
                  <a:pt x="6526885" y="77101"/>
                </a:lnTo>
                <a:lnTo>
                  <a:pt x="6504394" y="131406"/>
                </a:lnTo>
                <a:lnTo>
                  <a:pt x="6502400" y="151815"/>
                </a:lnTo>
                <a:lnTo>
                  <a:pt x="3740277" y="151815"/>
                </a:lnTo>
                <a:lnTo>
                  <a:pt x="3737826" y="126657"/>
                </a:lnTo>
                <a:lnTo>
                  <a:pt x="3731183" y="104749"/>
                </a:lnTo>
                <a:lnTo>
                  <a:pt x="3731183" y="151815"/>
                </a:lnTo>
                <a:lnTo>
                  <a:pt x="3731158" y="161340"/>
                </a:lnTo>
                <a:lnTo>
                  <a:pt x="3728897" y="184505"/>
                </a:lnTo>
                <a:lnTo>
                  <a:pt x="3707752" y="235546"/>
                </a:lnTo>
                <a:lnTo>
                  <a:pt x="3668115" y="275183"/>
                </a:lnTo>
                <a:lnTo>
                  <a:pt x="3617074" y="296329"/>
                </a:lnTo>
                <a:lnTo>
                  <a:pt x="3589032" y="299072"/>
                </a:lnTo>
                <a:lnTo>
                  <a:pt x="3561003" y="296329"/>
                </a:lnTo>
                <a:lnTo>
                  <a:pt x="3509962" y="275183"/>
                </a:lnTo>
                <a:lnTo>
                  <a:pt x="3470325" y="235546"/>
                </a:lnTo>
                <a:lnTo>
                  <a:pt x="3449167" y="184505"/>
                </a:lnTo>
                <a:lnTo>
                  <a:pt x="3446894" y="161340"/>
                </a:lnTo>
                <a:lnTo>
                  <a:pt x="3731158" y="161340"/>
                </a:lnTo>
                <a:lnTo>
                  <a:pt x="3731158" y="151815"/>
                </a:lnTo>
                <a:lnTo>
                  <a:pt x="3446869" y="151815"/>
                </a:lnTo>
                <a:lnTo>
                  <a:pt x="3449167" y="128435"/>
                </a:lnTo>
                <a:lnTo>
                  <a:pt x="3470325" y="77393"/>
                </a:lnTo>
                <a:lnTo>
                  <a:pt x="3509962" y="37757"/>
                </a:lnTo>
                <a:lnTo>
                  <a:pt x="3561003" y="16611"/>
                </a:lnTo>
                <a:lnTo>
                  <a:pt x="3589032" y="13868"/>
                </a:lnTo>
                <a:lnTo>
                  <a:pt x="3617074" y="16611"/>
                </a:lnTo>
                <a:lnTo>
                  <a:pt x="3668115" y="37757"/>
                </a:lnTo>
                <a:lnTo>
                  <a:pt x="3707752" y="77393"/>
                </a:lnTo>
                <a:lnTo>
                  <a:pt x="3728897" y="128435"/>
                </a:lnTo>
                <a:lnTo>
                  <a:pt x="3731183" y="151815"/>
                </a:lnTo>
                <a:lnTo>
                  <a:pt x="3731183" y="104749"/>
                </a:lnTo>
                <a:lnTo>
                  <a:pt x="3696297" y="49212"/>
                </a:lnTo>
                <a:lnTo>
                  <a:pt x="3647122" y="16230"/>
                </a:lnTo>
                <a:lnTo>
                  <a:pt x="3639286" y="13868"/>
                </a:lnTo>
                <a:lnTo>
                  <a:pt x="3618852" y="7683"/>
                </a:lnTo>
                <a:lnTo>
                  <a:pt x="3589032" y="4775"/>
                </a:lnTo>
                <a:lnTo>
                  <a:pt x="3559213" y="7683"/>
                </a:lnTo>
                <a:lnTo>
                  <a:pt x="3530955" y="16230"/>
                </a:lnTo>
                <a:lnTo>
                  <a:pt x="3481781" y="49212"/>
                </a:lnTo>
                <a:lnTo>
                  <a:pt x="3448799" y="98386"/>
                </a:lnTo>
                <a:lnTo>
                  <a:pt x="3437775" y="151815"/>
                </a:lnTo>
                <a:lnTo>
                  <a:pt x="956513" y="151815"/>
                </a:lnTo>
                <a:lnTo>
                  <a:pt x="953617" y="121881"/>
                </a:lnTo>
                <a:lnTo>
                  <a:pt x="947432" y="101485"/>
                </a:lnTo>
                <a:lnTo>
                  <a:pt x="947432" y="151701"/>
                </a:lnTo>
                <a:lnTo>
                  <a:pt x="946480" y="151815"/>
                </a:lnTo>
                <a:lnTo>
                  <a:pt x="946480" y="161340"/>
                </a:lnTo>
                <a:lnTo>
                  <a:pt x="944689" y="179730"/>
                </a:lnTo>
                <a:lnTo>
                  <a:pt x="923544" y="230771"/>
                </a:lnTo>
                <a:lnTo>
                  <a:pt x="883907" y="270408"/>
                </a:lnTo>
                <a:lnTo>
                  <a:pt x="832866" y="291566"/>
                </a:lnTo>
                <a:lnTo>
                  <a:pt x="804824" y="294309"/>
                </a:lnTo>
                <a:lnTo>
                  <a:pt x="776795" y="291566"/>
                </a:lnTo>
                <a:lnTo>
                  <a:pt x="725754" y="270408"/>
                </a:lnTo>
                <a:lnTo>
                  <a:pt x="686117" y="230771"/>
                </a:lnTo>
                <a:lnTo>
                  <a:pt x="664959" y="179730"/>
                </a:lnTo>
                <a:lnTo>
                  <a:pt x="663155" y="161340"/>
                </a:lnTo>
                <a:lnTo>
                  <a:pt x="946480" y="161340"/>
                </a:lnTo>
                <a:lnTo>
                  <a:pt x="946480" y="151815"/>
                </a:lnTo>
                <a:lnTo>
                  <a:pt x="662216" y="151815"/>
                </a:lnTo>
                <a:lnTo>
                  <a:pt x="673011" y="97104"/>
                </a:lnTo>
                <a:lnTo>
                  <a:pt x="703999" y="50863"/>
                </a:lnTo>
                <a:lnTo>
                  <a:pt x="750227" y="19888"/>
                </a:lnTo>
                <a:lnTo>
                  <a:pt x="804824" y="9093"/>
                </a:lnTo>
                <a:lnTo>
                  <a:pt x="832866" y="11836"/>
                </a:lnTo>
                <a:lnTo>
                  <a:pt x="883907" y="32981"/>
                </a:lnTo>
                <a:lnTo>
                  <a:pt x="923544" y="72618"/>
                </a:lnTo>
                <a:lnTo>
                  <a:pt x="944689" y="123659"/>
                </a:lnTo>
                <a:lnTo>
                  <a:pt x="947432" y="151701"/>
                </a:lnTo>
                <a:lnTo>
                  <a:pt x="947432" y="101485"/>
                </a:lnTo>
                <a:lnTo>
                  <a:pt x="912088" y="44437"/>
                </a:lnTo>
                <a:lnTo>
                  <a:pt x="862914" y="11468"/>
                </a:lnTo>
                <a:lnTo>
                  <a:pt x="804824" y="0"/>
                </a:lnTo>
                <a:lnTo>
                  <a:pt x="775004" y="2908"/>
                </a:lnTo>
                <a:lnTo>
                  <a:pt x="720712" y="25400"/>
                </a:lnTo>
                <a:lnTo>
                  <a:pt x="678522" y="67576"/>
                </a:lnTo>
                <a:lnTo>
                  <a:pt x="656043" y="121881"/>
                </a:lnTo>
                <a:lnTo>
                  <a:pt x="653122" y="151701"/>
                </a:lnTo>
                <a:lnTo>
                  <a:pt x="0" y="151815"/>
                </a:lnTo>
                <a:lnTo>
                  <a:pt x="0" y="161340"/>
                </a:lnTo>
                <a:lnTo>
                  <a:pt x="654062" y="161340"/>
                </a:lnTo>
                <a:lnTo>
                  <a:pt x="656043" y="181521"/>
                </a:lnTo>
                <a:lnTo>
                  <a:pt x="678522" y="235813"/>
                </a:lnTo>
                <a:lnTo>
                  <a:pt x="720712" y="278003"/>
                </a:lnTo>
                <a:lnTo>
                  <a:pt x="775004" y="300482"/>
                </a:lnTo>
                <a:lnTo>
                  <a:pt x="804824" y="303403"/>
                </a:lnTo>
                <a:lnTo>
                  <a:pt x="834644" y="300482"/>
                </a:lnTo>
                <a:lnTo>
                  <a:pt x="888949" y="278003"/>
                </a:lnTo>
                <a:lnTo>
                  <a:pt x="931125" y="235813"/>
                </a:lnTo>
                <a:lnTo>
                  <a:pt x="953617" y="181521"/>
                </a:lnTo>
                <a:lnTo>
                  <a:pt x="955573" y="161340"/>
                </a:lnTo>
                <a:lnTo>
                  <a:pt x="3437801" y="161340"/>
                </a:lnTo>
                <a:lnTo>
                  <a:pt x="3448799" y="214553"/>
                </a:lnTo>
                <a:lnTo>
                  <a:pt x="3481781" y="263728"/>
                </a:lnTo>
                <a:lnTo>
                  <a:pt x="3530955" y="296710"/>
                </a:lnTo>
                <a:lnTo>
                  <a:pt x="3589032" y="308178"/>
                </a:lnTo>
                <a:lnTo>
                  <a:pt x="3618852" y="305257"/>
                </a:lnTo>
                <a:lnTo>
                  <a:pt x="3639286" y="299072"/>
                </a:lnTo>
                <a:lnTo>
                  <a:pt x="3647122" y="296710"/>
                </a:lnTo>
                <a:lnTo>
                  <a:pt x="3673157" y="282765"/>
                </a:lnTo>
                <a:lnTo>
                  <a:pt x="3715334" y="240588"/>
                </a:lnTo>
                <a:lnTo>
                  <a:pt x="3737826" y="186296"/>
                </a:lnTo>
                <a:lnTo>
                  <a:pt x="3740251" y="161340"/>
                </a:lnTo>
                <a:lnTo>
                  <a:pt x="6501485" y="161340"/>
                </a:lnTo>
                <a:lnTo>
                  <a:pt x="6512954" y="219303"/>
                </a:lnTo>
                <a:lnTo>
                  <a:pt x="6545923" y="268478"/>
                </a:lnTo>
                <a:lnTo>
                  <a:pt x="6595097" y="301459"/>
                </a:lnTo>
                <a:lnTo>
                  <a:pt x="6653187" y="312928"/>
                </a:lnTo>
                <a:lnTo>
                  <a:pt x="6683007" y="310007"/>
                </a:lnTo>
                <a:lnTo>
                  <a:pt x="6737312" y="287528"/>
                </a:lnTo>
                <a:lnTo>
                  <a:pt x="6779488" y="245338"/>
                </a:lnTo>
                <a:lnTo>
                  <a:pt x="6801980" y="191046"/>
                </a:lnTo>
                <a:lnTo>
                  <a:pt x="6804876" y="161340"/>
                </a:lnTo>
                <a:lnTo>
                  <a:pt x="9865855" y="161340"/>
                </a:lnTo>
                <a:lnTo>
                  <a:pt x="9876384" y="209778"/>
                </a:lnTo>
                <a:lnTo>
                  <a:pt x="9909353" y="258953"/>
                </a:lnTo>
                <a:lnTo>
                  <a:pt x="9958527" y="291934"/>
                </a:lnTo>
                <a:lnTo>
                  <a:pt x="10016617" y="303403"/>
                </a:lnTo>
                <a:lnTo>
                  <a:pt x="10046437" y="300482"/>
                </a:lnTo>
                <a:lnTo>
                  <a:pt x="10100729" y="278003"/>
                </a:lnTo>
                <a:lnTo>
                  <a:pt x="10142918" y="235813"/>
                </a:lnTo>
                <a:lnTo>
                  <a:pt x="10165397" y="181521"/>
                </a:lnTo>
                <a:lnTo>
                  <a:pt x="10167366" y="161340"/>
                </a:lnTo>
                <a:lnTo>
                  <a:pt x="12793726" y="161340"/>
                </a:lnTo>
                <a:lnTo>
                  <a:pt x="12804724" y="214553"/>
                </a:lnTo>
                <a:lnTo>
                  <a:pt x="12837694" y="263728"/>
                </a:lnTo>
                <a:lnTo>
                  <a:pt x="12886868" y="296710"/>
                </a:lnTo>
                <a:lnTo>
                  <a:pt x="12944958" y="308178"/>
                </a:lnTo>
                <a:lnTo>
                  <a:pt x="12974777" y="305257"/>
                </a:lnTo>
                <a:lnTo>
                  <a:pt x="12995199" y="299072"/>
                </a:lnTo>
                <a:lnTo>
                  <a:pt x="13003035" y="296710"/>
                </a:lnTo>
                <a:lnTo>
                  <a:pt x="13029070" y="282765"/>
                </a:lnTo>
                <a:lnTo>
                  <a:pt x="13071259" y="240588"/>
                </a:lnTo>
                <a:lnTo>
                  <a:pt x="13093738" y="186296"/>
                </a:lnTo>
                <a:lnTo>
                  <a:pt x="13096177" y="161340"/>
                </a:lnTo>
                <a:lnTo>
                  <a:pt x="15607043" y="161340"/>
                </a:lnTo>
                <a:lnTo>
                  <a:pt x="15617559" y="209778"/>
                </a:lnTo>
                <a:lnTo>
                  <a:pt x="15650540" y="258953"/>
                </a:lnTo>
                <a:lnTo>
                  <a:pt x="15699715" y="291934"/>
                </a:lnTo>
                <a:lnTo>
                  <a:pt x="15757792" y="303403"/>
                </a:lnTo>
                <a:lnTo>
                  <a:pt x="15787624" y="300482"/>
                </a:lnTo>
                <a:lnTo>
                  <a:pt x="15841917" y="278003"/>
                </a:lnTo>
                <a:lnTo>
                  <a:pt x="15884093" y="235813"/>
                </a:lnTo>
                <a:lnTo>
                  <a:pt x="15906585" y="181521"/>
                </a:lnTo>
                <a:lnTo>
                  <a:pt x="15908541" y="161340"/>
                </a:lnTo>
                <a:lnTo>
                  <a:pt x="16563975" y="161340"/>
                </a:lnTo>
                <a:lnTo>
                  <a:pt x="16563975" y="151815"/>
                </a:lnTo>
                <a:close/>
              </a:path>
            </a:pathLst>
          </a:custGeom>
          <a:solidFill>
            <a:srgbClr val="53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150845" y="1549081"/>
            <a:ext cx="2543174" cy="337184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89310" y="1549081"/>
            <a:ext cx="2809874" cy="3371849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343275" y="6797961"/>
            <a:ext cx="2564765" cy="18180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44220">
              <a:lnSpc>
                <a:spcPct val="100000"/>
              </a:lnSpc>
              <a:spcBef>
                <a:spcPts val="100"/>
              </a:spcBef>
            </a:pPr>
            <a:r>
              <a:rPr sz="2100" spc="-110" dirty="0">
                <a:solidFill>
                  <a:srgbClr val="535C6A"/>
                </a:solidFill>
                <a:latin typeface="Verdana"/>
                <a:cs typeface="Verdana"/>
              </a:rPr>
              <a:t>2</a:t>
            </a:r>
            <a:r>
              <a:rPr sz="2100" spc="25" dirty="0">
                <a:solidFill>
                  <a:srgbClr val="535C6A"/>
                </a:solidFill>
                <a:latin typeface="Verdana"/>
                <a:cs typeface="Verdana"/>
              </a:rPr>
              <a:t>0</a:t>
            </a:r>
            <a:r>
              <a:rPr sz="2100" spc="-585" dirty="0">
                <a:solidFill>
                  <a:srgbClr val="535C6A"/>
                </a:solidFill>
                <a:latin typeface="Verdana"/>
                <a:cs typeface="Verdana"/>
              </a:rPr>
              <a:t>1</a:t>
            </a:r>
            <a:r>
              <a:rPr sz="2100" spc="10" dirty="0">
                <a:solidFill>
                  <a:srgbClr val="535C6A"/>
                </a:solidFill>
                <a:latin typeface="Verdana"/>
                <a:cs typeface="Verdana"/>
              </a:rPr>
              <a:t>6</a:t>
            </a:r>
            <a:r>
              <a:rPr sz="2100" spc="-70" dirty="0">
                <a:solidFill>
                  <a:srgbClr val="535C6A"/>
                </a:solidFill>
                <a:latin typeface="Verdana"/>
                <a:cs typeface="Verdana"/>
              </a:rPr>
              <a:t> </a:t>
            </a:r>
            <a:r>
              <a:rPr sz="2100" spc="155" dirty="0">
                <a:solidFill>
                  <a:srgbClr val="535C6A"/>
                </a:solidFill>
                <a:latin typeface="Arial"/>
                <a:cs typeface="Arial"/>
              </a:rPr>
              <a:t>г</a:t>
            </a:r>
            <a:r>
              <a:rPr sz="2100" spc="114" dirty="0">
                <a:solidFill>
                  <a:srgbClr val="535C6A"/>
                </a:solidFill>
                <a:latin typeface="Arial"/>
                <a:cs typeface="Arial"/>
              </a:rPr>
              <a:t>о</a:t>
            </a:r>
            <a:r>
              <a:rPr sz="2100" spc="-10" dirty="0">
                <a:solidFill>
                  <a:srgbClr val="535C6A"/>
                </a:solidFill>
                <a:latin typeface="Arial"/>
                <a:cs typeface="Arial"/>
              </a:rPr>
              <a:t>д</a:t>
            </a:r>
            <a:endParaRPr sz="2100">
              <a:latin typeface="Arial"/>
              <a:cs typeface="Arial"/>
            </a:endParaRPr>
          </a:p>
          <a:p>
            <a:pPr marL="12700" marR="5080">
              <a:lnSpc>
                <a:spcPct val="114599"/>
              </a:lnSpc>
              <a:spcBef>
                <a:spcPts val="1689"/>
              </a:spcBef>
            </a:pPr>
            <a:r>
              <a:rPr sz="1800" spc="95" dirty="0">
                <a:solidFill>
                  <a:srgbClr val="535C6A"/>
                </a:solidFill>
                <a:latin typeface="Arial"/>
                <a:cs typeface="Arial"/>
              </a:rPr>
              <a:t>Презентация</a:t>
            </a:r>
            <a:r>
              <a:rPr sz="1800" spc="15" dirty="0">
                <a:solidFill>
                  <a:srgbClr val="535C6A"/>
                </a:solidFill>
                <a:latin typeface="Arial"/>
                <a:cs typeface="Arial"/>
              </a:rPr>
              <a:t> </a:t>
            </a:r>
            <a:r>
              <a:rPr sz="1800" spc="110" dirty="0">
                <a:solidFill>
                  <a:srgbClr val="535C6A"/>
                </a:solidFill>
                <a:latin typeface="Arial"/>
                <a:cs typeface="Arial"/>
              </a:rPr>
              <a:t>проекта </a:t>
            </a:r>
            <a:r>
              <a:rPr sz="1800" spc="-484" dirty="0">
                <a:solidFill>
                  <a:srgbClr val="535C6A"/>
                </a:solidFill>
                <a:latin typeface="Arial"/>
                <a:cs typeface="Arial"/>
              </a:rPr>
              <a:t> </a:t>
            </a:r>
            <a:r>
              <a:rPr sz="1800" spc="80" dirty="0">
                <a:solidFill>
                  <a:srgbClr val="535C6A"/>
                </a:solidFill>
                <a:latin typeface="Arial"/>
                <a:cs typeface="Arial"/>
              </a:rPr>
              <a:t>в</a:t>
            </a:r>
            <a:r>
              <a:rPr sz="1800" spc="100" dirty="0">
                <a:solidFill>
                  <a:srgbClr val="535C6A"/>
                </a:solidFill>
                <a:latin typeface="Arial"/>
                <a:cs typeface="Arial"/>
              </a:rPr>
              <a:t> </a:t>
            </a:r>
            <a:r>
              <a:rPr sz="1800" spc="95" dirty="0">
                <a:solidFill>
                  <a:srgbClr val="535C6A"/>
                </a:solidFill>
                <a:latin typeface="Arial"/>
                <a:cs typeface="Arial"/>
              </a:rPr>
              <a:t>Гостином</a:t>
            </a:r>
            <a:r>
              <a:rPr sz="1800" spc="105" dirty="0">
                <a:solidFill>
                  <a:srgbClr val="535C6A"/>
                </a:solidFill>
                <a:latin typeface="Arial"/>
                <a:cs typeface="Arial"/>
              </a:rPr>
              <a:t> </a:t>
            </a:r>
            <a:r>
              <a:rPr sz="1800" spc="80" dirty="0">
                <a:solidFill>
                  <a:srgbClr val="535C6A"/>
                </a:solidFill>
                <a:latin typeface="Arial"/>
                <a:cs typeface="Arial"/>
              </a:rPr>
              <a:t>дворе </a:t>
            </a:r>
            <a:r>
              <a:rPr sz="1800" spc="85" dirty="0">
                <a:solidFill>
                  <a:srgbClr val="535C6A"/>
                </a:solidFill>
                <a:latin typeface="Arial"/>
                <a:cs typeface="Arial"/>
              </a:rPr>
              <a:t> </a:t>
            </a:r>
            <a:r>
              <a:rPr sz="1800" spc="60" dirty="0">
                <a:solidFill>
                  <a:srgbClr val="535C6A"/>
                </a:solidFill>
                <a:latin typeface="Arial"/>
                <a:cs typeface="Arial"/>
              </a:rPr>
              <a:t>Санкт</a:t>
            </a:r>
            <a:r>
              <a:rPr sz="1800" spc="60" dirty="0">
                <a:solidFill>
                  <a:srgbClr val="535C6A"/>
                </a:solidFill>
                <a:latin typeface="Lucida Sans Unicode"/>
                <a:cs typeface="Lucida Sans Unicode"/>
              </a:rPr>
              <a:t>-</a:t>
            </a:r>
            <a:r>
              <a:rPr sz="1800" spc="60" dirty="0">
                <a:solidFill>
                  <a:srgbClr val="535C6A"/>
                </a:solidFill>
                <a:latin typeface="Arial"/>
                <a:cs typeface="Arial"/>
              </a:rPr>
              <a:t>Петербурга</a:t>
            </a:r>
            <a:r>
              <a:rPr sz="1800" spc="60" dirty="0">
                <a:solidFill>
                  <a:srgbClr val="535C6A"/>
                </a:solidFill>
                <a:latin typeface="Lucida Sans Unicode"/>
                <a:cs typeface="Lucida Sans Unicode"/>
              </a:rPr>
              <a:t>.</a:t>
            </a:r>
            <a:endParaRPr sz="18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1800" spc="60" dirty="0">
                <a:solidFill>
                  <a:srgbClr val="535C6A"/>
                </a:solidFill>
                <a:latin typeface="Arial"/>
                <a:cs typeface="Arial"/>
              </a:rPr>
              <a:t>Создано</a:t>
            </a:r>
            <a:r>
              <a:rPr sz="1800" spc="95" dirty="0">
                <a:solidFill>
                  <a:srgbClr val="535C6A"/>
                </a:solidFill>
                <a:latin typeface="Arial"/>
                <a:cs typeface="Arial"/>
              </a:rPr>
              <a:t> </a:t>
            </a:r>
            <a:r>
              <a:rPr sz="1800" spc="-135" dirty="0">
                <a:solidFill>
                  <a:srgbClr val="535C6A"/>
                </a:solidFill>
                <a:latin typeface="Lucida Sans Unicode"/>
                <a:cs typeface="Lucida Sans Unicode"/>
              </a:rPr>
              <a:t>7</a:t>
            </a:r>
            <a:r>
              <a:rPr sz="1800" spc="25" dirty="0">
                <a:solidFill>
                  <a:srgbClr val="535C6A"/>
                </a:solidFill>
                <a:latin typeface="Lucida Sans Unicode"/>
                <a:cs typeface="Lucida Sans Unicode"/>
              </a:rPr>
              <a:t> </a:t>
            </a:r>
            <a:r>
              <a:rPr sz="1800" spc="50" dirty="0">
                <a:solidFill>
                  <a:srgbClr val="535C6A"/>
                </a:solidFill>
                <a:latin typeface="Arial"/>
                <a:cs typeface="Arial"/>
              </a:rPr>
              <a:t>фильмов</a:t>
            </a:r>
            <a:r>
              <a:rPr sz="1800" spc="50" dirty="0">
                <a:solidFill>
                  <a:srgbClr val="535C6A"/>
                </a:solidFill>
                <a:latin typeface="Lucida Sans Unicode"/>
                <a:cs typeface="Lucida Sans Unicode"/>
              </a:rPr>
              <a:t>.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157617" y="6797961"/>
            <a:ext cx="2573020" cy="18503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76935">
              <a:lnSpc>
                <a:spcPct val="100000"/>
              </a:lnSpc>
              <a:spcBef>
                <a:spcPts val="100"/>
              </a:spcBef>
            </a:pPr>
            <a:r>
              <a:rPr sz="2100" spc="-110" dirty="0">
                <a:solidFill>
                  <a:srgbClr val="535C6A"/>
                </a:solidFill>
                <a:latin typeface="Verdana"/>
                <a:cs typeface="Verdana"/>
              </a:rPr>
              <a:t>2</a:t>
            </a:r>
            <a:r>
              <a:rPr sz="2100" spc="25" dirty="0">
                <a:solidFill>
                  <a:srgbClr val="535C6A"/>
                </a:solidFill>
                <a:latin typeface="Verdana"/>
                <a:cs typeface="Verdana"/>
              </a:rPr>
              <a:t>0</a:t>
            </a:r>
            <a:r>
              <a:rPr sz="2100" spc="-585" dirty="0">
                <a:solidFill>
                  <a:srgbClr val="535C6A"/>
                </a:solidFill>
                <a:latin typeface="Verdana"/>
                <a:cs typeface="Verdana"/>
              </a:rPr>
              <a:t>1</a:t>
            </a:r>
            <a:r>
              <a:rPr sz="2100" spc="-160" dirty="0">
                <a:solidFill>
                  <a:srgbClr val="535C6A"/>
                </a:solidFill>
                <a:latin typeface="Verdana"/>
                <a:cs typeface="Verdana"/>
              </a:rPr>
              <a:t>7</a:t>
            </a:r>
            <a:r>
              <a:rPr sz="2100" spc="-70" dirty="0">
                <a:solidFill>
                  <a:srgbClr val="535C6A"/>
                </a:solidFill>
                <a:latin typeface="Verdana"/>
                <a:cs typeface="Verdana"/>
              </a:rPr>
              <a:t> </a:t>
            </a:r>
            <a:r>
              <a:rPr sz="2100" spc="155" dirty="0">
                <a:solidFill>
                  <a:srgbClr val="535C6A"/>
                </a:solidFill>
                <a:latin typeface="Arial"/>
                <a:cs typeface="Arial"/>
              </a:rPr>
              <a:t>г</a:t>
            </a:r>
            <a:r>
              <a:rPr sz="2100" spc="114" dirty="0">
                <a:solidFill>
                  <a:srgbClr val="535C6A"/>
                </a:solidFill>
                <a:latin typeface="Arial"/>
                <a:cs typeface="Arial"/>
              </a:rPr>
              <a:t>о</a:t>
            </a:r>
            <a:r>
              <a:rPr sz="2100" spc="-10" dirty="0">
                <a:solidFill>
                  <a:srgbClr val="535C6A"/>
                </a:solidFill>
                <a:latin typeface="Arial"/>
                <a:cs typeface="Arial"/>
              </a:rPr>
              <a:t>д</a:t>
            </a:r>
            <a:endParaRPr sz="2100">
              <a:latin typeface="Arial"/>
              <a:cs typeface="Arial"/>
            </a:endParaRPr>
          </a:p>
          <a:p>
            <a:pPr marL="12700" marR="5080">
              <a:lnSpc>
                <a:spcPct val="118100"/>
              </a:lnSpc>
              <a:spcBef>
                <a:spcPts val="1645"/>
              </a:spcBef>
            </a:pPr>
            <a:r>
              <a:rPr sz="1800" spc="95" dirty="0">
                <a:solidFill>
                  <a:srgbClr val="535C6A"/>
                </a:solidFill>
                <a:latin typeface="Arial"/>
                <a:cs typeface="Arial"/>
              </a:rPr>
              <a:t>Проведение </a:t>
            </a:r>
            <a:r>
              <a:rPr sz="1800" spc="125" dirty="0">
                <a:solidFill>
                  <a:srgbClr val="535C6A"/>
                </a:solidFill>
                <a:latin typeface="Arial"/>
                <a:cs typeface="Arial"/>
              </a:rPr>
              <a:t>первой </a:t>
            </a:r>
            <a:r>
              <a:rPr sz="1800" spc="130" dirty="0">
                <a:solidFill>
                  <a:srgbClr val="535C6A"/>
                </a:solidFill>
                <a:latin typeface="Arial"/>
                <a:cs typeface="Arial"/>
              </a:rPr>
              <a:t> </a:t>
            </a:r>
            <a:r>
              <a:rPr sz="1800" spc="140" dirty="0">
                <a:solidFill>
                  <a:srgbClr val="535C6A"/>
                </a:solidFill>
                <a:latin typeface="Arial"/>
                <a:cs typeface="Arial"/>
              </a:rPr>
              <a:t>акции</a:t>
            </a:r>
            <a:r>
              <a:rPr sz="1800" spc="70" dirty="0">
                <a:solidFill>
                  <a:srgbClr val="535C6A"/>
                </a:solidFill>
                <a:latin typeface="Arial"/>
                <a:cs typeface="Arial"/>
              </a:rPr>
              <a:t> </a:t>
            </a:r>
            <a:r>
              <a:rPr sz="1800" spc="75" dirty="0">
                <a:solidFill>
                  <a:srgbClr val="535C6A"/>
                </a:solidFill>
                <a:latin typeface="Lucida Sans Unicode"/>
                <a:cs typeface="Lucida Sans Unicode"/>
              </a:rPr>
              <a:t>"</a:t>
            </a:r>
            <a:r>
              <a:rPr sz="1800" spc="75" dirty="0">
                <a:solidFill>
                  <a:srgbClr val="535C6A"/>
                </a:solidFill>
                <a:latin typeface="Arial"/>
                <a:cs typeface="Arial"/>
              </a:rPr>
              <a:t>Киноэкология</a:t>
            </a:r>
            <a:r>
              <a:rPr sz="1800" spc="75" dirty="0">
                <a:solidFill>
                  <a:srgbClr val="535C6A"/>
                </a:solidFill>
                <a:latin typeface="Lucida Sans Unicode"/>
                <a:cs typeface="Lucida Sans Unicode"/>
              </a:rPr>
              <a:t>" </a:t>
            </a:r>
            <a:r>
              <a:rPr sz="1800" spc="-555" dirty="0">
                <a:solidFill>
                  <a:srgbClr val="535C6A"/>
                </a:solidFill>
                <a:latin typeface="Lucida Sans Unicode"/>
                <a:cs typeface="Lucida Sans Unicode"/>
              </a:rPr>
              <a:t> </a:t>
            </a:r>
            <a:r>
              <a:rPr sz="1800" spc="80" dirty="0">
                <a:solidFill>
                  <a:srgbClr val="535C6A"/>
                </a:solidFill>
                <a:latin typeface="Arial"/>
                <a:cs typeface="Arial"/>
              </a:rPr>
              <a:t>в</a:t>
            </a:r>
            <a:r>
              <a:rPr sz="1800" spc="100" dirty="0">
                <a:solidFill>
                  <a:srgbClr val="535C6A"/>
                </a:solidFill>
                <a:latin typeface="Arial"/>
                <a:cs typeface="Arial"/>
              </a:rPr>
              <a:t> </a:t>
            </a:r>
            <a:r>
              <a:rPr sz="1800" spc="114" dirty="0">
                <a:solidFill>
                  <a:srgbClr val="535C6A"/>
                </a:solidFill>
                <a:latin typeface="Arial"/>
                <a:cs typeface="Arial"/>
              </a:rPr>
              <a:t>регионах</a:t>
            </a:r>
            <a:r>
              <a:rPr sz="1800" spc="105" dirty="0">
                <a:solidFill>
                  <a:srgbClr val="535C6A"/>
                </a:solidFill>
                <a:latin typeface="Arial"/>
                <a:cs typeface="Arial"/>
              </a:rPr>
              <a:t> </a:t>
            </a:r>
            <a:r>
              <a:rPr sz="1800" spc="-50" dirty="0">
                <a:solidFill>
                  <a:srgbClr val="535C6A"/>
                </a:solidFill>
                <a:latin typeface="Arial"/>
                <a:cs typeface="Arial"/>
              </a:rPr>
              <a:t>РФ</a:t>
            </a:r>
            <a:r>
              <a:rPr sz="1800" spc="-50" dirty="0">
                <a:solidFill>
                  <a:srgbClr val="535C6A"/>
                </a:solidFill>
                <a:latin typeface="Lucida Sans Unicode"/>
                <a:cs typeface="Lucida Sans Unicode"/>
              </a:rPr>
              <a:t>. </a:t>
            </a:r>
            <a:r>
              <a:rPr sz="1800" spc="-45" dirty="0">
                <a:solidFill>
                  <a:srgbClr val="535C6A"/>
                </a:solidFill>
                <a:latin typeface="Lucida Sans Unicode"/>
                <a:cs typeface="Lucida Sans Unicode"/>
              </a:rPr>
              <a:t> </a:t>
            </a:r>
            <a:r>
              <a:rPr sz="1800" spc="60" dirty="0">
                <a:solidFill>
                  <a:srgbClr val="535C6A"/>
                </a:solidFill>
                <a:latin typeface="Arial"/>
                <a:cs typeface="Arial"/>
              </a:rPr>
              <a:t>Создано</a:t>
            </a:r>
            <a:r>
              <a:rPr sz="1800" spc="100" dirty="0">
                <a:solidFill>
                  <a:srgbClr val="535C6A"/>
                </a:solidFill>
                <a:latin typeface="Arial"/>
                <a:cs typeface="Arial"/>
              </a:rPr>
              <a:t> </a:t>
            </a:r>
            <a:r>
              <a:rPr sz="1800" spc="-135" dirty="0">
                <a:solidFill>
                  <a:srgbClr val="535C6A"/>
                </a:solidFill>
                <a:latin typeface="Lucida Sans Unicode"/>
                <a:cs typeface="Lucida Sans Unicode"/>
              </a:rPr>
              <a:t>7</a:t>
            </a:r>
            <a:r>
              <a:rPr sz="1800" spc="30" dirty="0">
                <a:solidFill>
                  <a:srgbClr val="535C6A"/>
                </a:solidFill>
                <a:latin typeface="Lucida Sans Unicode"/>
                <a:cs typeface="Lucida Sans Unicode"/>
              </a:rPr>
              <a:t> </a:t>
            </a:r>
            <a:r>
              <a:rPr sz="1800" spc="50" dirty="0">
                <a:solidFill>
                  <a:srgbClr val="535C6A"/>
                </a:solidFill>
                <a:latin typeface="Arial"/>
                <a:cs typeface="Arial"/>
              </a:rPr>
              <a:t>фильмов</a:t>
            </a:r>
            <a:r>
              <a:rPr sz="1800" spc="50" dirty="0">
                <a:solidFill>
                  <a:srgbClr val="535C6A"/>
                </a:solidFill>
                <a:latin typeface="Lucida Sans Unicode"/>
                <a:cs typeface="Lucida Sans Unicode"/>
              </a:rPr>
              <a:t>.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983025" y="6797961"/>
            <a:ext cx="2948305" cy="2252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53135">
              <a:lnSpc>
                <a:spcPct val="100000"/>
              </a:lnSpc>
              <a:spcBef>
                <a:spcPts val="100"/>
              </a:spcBef>
            </a:pPr>
            <a:r>
              <a:rPr sz="2100" spc="-110" dirty="0">
                <a:solidFill>
                  <a:srgbClr val="535C6A"/>
                </a:solidFill>
                <a:latin typeface="Verdana"/>
                <a:cs typeface="Verdana"/>
              </a:rPr>
              <a:t>2</a:t>
            </a:r>
            <a:r>
              <a:rPr sz="2100" spc="25" dirty="0">
                <a:solidFill>
                  <a:srgbClr val="535C6A"/>
                </a:solidFill>
                <a:latin typeface="Verdana"/>
                <a:cs typeface="Verdana"/>
              </a:rPr>
              <a:t>0</a:t>
            </a:r>
            <a:r>
              <a:rPr sz="2100" spc="-585" dirty="0">
                <a:solidFill>
                  <a:srgbClr val="535C6A"/>
                </a:solidFill>
                <a:latin typeface="Verdana"/>
                <a:cs typeface="Verdana"/>
              </a:rPr>
              <a:t>1</a:t>
            </a:r>
            <a:r>
              <a:rPr sz="2100" dirty="0">
                <a:solidFill>
                  <a:srgbClr val="535C6A"/>
                </a:solidFill>
                <a:latin typeface="Verdana"/>
                <a:cs typeface="Verdana"/>
              </a:rPr>
              <a:t>8</a:t>
            </a:r>
            <a:r>
              <a:rPr sz="2100" spc="-70" dirty="0">
                <a:solidFill>
                  <a:srgbClr val="535C6A"/>
                </a:solidFill>
                <a:latin typeface="Verdana"/>
                <a:cs typeface="Verdana"/>
              </a:rPr>
              <a:t> </a:t>
            </a:r>
            <a:r>
              <a:rPr sz="2100" spc="155" dirty="0">
                <a:solidFill>
                  <a:srgbClr val="535C6A"/>
                </a:solidFill>
                <a:latin typeface="Arial"/>
                <a:cs typeface="Arial"/>
              </a:rPr>
              <a:t>г</a:t>
            </a:r>
            <a:r>
              <a:rPr sz="2100" spc="114" dirty="0">
                <a:solidFill>
                  <a:srgbClr val="535C6A"/>
                </a:solidFill>
                <a:latin typeface="Arial"/>
                <a:cs typeface="Arial"/>
              </a:rPr>
              <a:t>о</a:t>
            </a:r>
            <a:r>
              <a:rPr sz="2100" spc="-10" dirty="0">
                <a:solidFill>
                  <a:srgbClr val="535C6A"/>
                </a:solidFill>
                <a:latin typeface="Arial"/>
                <a:cs typeface="Arial"/>
              </a:rPr>
              <a:t>д</a:t>
            </a:r>
            <a:endParaRPr sz="2100">
              <a:latin typeface="Arial"/>
              <a:cs typeface="Arial"/>
            </a:endParaRPr>
          </a:p>
          <a:p>
            <a:pPr marL="12700" marR="5080">
              <a:lnSpc>
                <a:spcPct val="125000"/>
              </a:lnSpc>
              <a:spcBef>
                <a:spcPts val="1515"/>
              </a:spcBef>
            </a:pPr>
            <a:r>
              <a:rPr sz="1800" spc="120" dirty="0">
                <a:solidFill>
                  <a:srgbClr val="535C6A"/>
                </a:solidFill>
                <a:latin typeface="Arial"/>
                <a:cs typeface="Arial"/>
              </a:rPr>
              <a:t>Фильмы</a:t>
            </a:r>
            <a:r>
              <a:rPr sz="1800" spc="90" dirty="0">
                <a:solidFill>
                  <a:srgbClr val="535C6A"/>
                </a:solidFill>
                <a:latin typeface="Arial"/>
                <a:cs typeface="Arial"/>
              </a:rPr>
              <a:t> </a:t>
            </a:r>
            <a:r>
              <a:rPr sz="1800" spc="150" dirty="0">
                <a:solidFill>
                  <a:srgbClr val="535C6A"/>
                </a:solidFill>
                <a:latin typeface="Arial"/>
                <a:cs typeface="Arial"/>
              </a:rPr>
              <a:t>и</a:t>
            </a:r>
            <a:r>
              <a:rPr sz="1800" spc="95" dirty="0">
                <a:solidFill>
                  <a:srgbClr val="535C6A"/>
                </a:solidFill>
                <a:latin typeface="Arial"/>
                <a:cs typeface="Arial"/>
              </a:rPr>
              <a:t> </a:t>
            </a:r>
            <a:r>
              <a:rPr sz="1800" spc="100" dirty="0">
                <a:solidFill>
                  <a:srgbClr val="535C6A"/>
                </a:solidFill>
                <a:latin typeface="Arial"/>
                <a:cs typeface="Arial"/>
              </a:rPr>
              <a:t>методические </a:t>
            </a:r>
            <a:r>
              <a:rPr sz="1800" spc="-484" dirty="0">
                <a:solidFill>
                  <a:srgbClr val="535C6A"/>
                </a:solidFill>
                <a:latin typeface="Arial"/>
                <a:cs typeface="Arial"/>
              </a:rPr>
              <a:t> </a:t>
            </a:r>
            <a:r>
              <a:rPr sz="1800" spc="100" dirty="0">
                <a:solidFill>
                  <a:srgbClr val="535C6A"/>
                </a:solidFill>
                <a:latin typeface="Arial"/>
                <a:cs typeface="Arial"/>
              </a:rPr>
              <a:t>пособия </a:t>
            </a:r>
            <a:r>
              <a:rPr sz="1800" spc="110" dirty="0">
                <a:solidFill>
                  <a:srgbClr val="535C6A"/>
                </a:solidFill>
                <a:latin typeface="Arial"/>
                <a:cs typeface="Arial"/>
              </a:rPr>
              <a:t>проекта </a:t>
            </a:r>
            <a:r>
              <a:rPr sz="1800" spc="114" dirty="0">
                <a:solidFill>
                  <a:srgbClr val="535C6A"/>
                </a:solidFill>
                <a:latin typeface="Arial"/>
                <a:cs typeface="Arial"/>
              </a:rPr>
              <a:t> </a:t>
            </a:r>
            <a:r>
              <a:rPr sz="1800" spc="110" dirty="0">
                <a:solidFill>
                  <a:srgbClr val="535C6A"/>
                </a:solidFill>
                <a:latin typeface="Arial"/>
                <a:cs typeface="Arial"/>
              </a:rPr>
              <a:t>размещены </a:t>
            </a:r>
            <a:r>
              <a:rPr sz="1800" spc="95" dirty="0">
                <a:solidFill>
                  <a:srgbClr val="535C6A"/>
                </a:solidFill>
                <a:latin typeface="Arial"/>
                <a:cs typeface="Arial"/>
              </a:rPr>
              <a:t>на </a:t>
            </a:r>
            <a:r>
              <a:rPr sz="1800" spc="85" dirty="0">
                <a:solidFill>
                  <a:srgbClr val="535C6A"/>
                </a:solidFill>
                <a:latin typeface="Arial"/>
                <a:cs typeface="Arial"/>
              </a:rPr>
              <a:t>портале </a:t>
            </a:r>
            <a:r>
              <a:rPr sz="1800" spc="90" dirty="0">
                <a:solidFill>
                  <a:srgbClr val="535C6A"/>
                </a:solidFill>
                <a:latin typeface="Arial"/>
                <a:cs typeface="Arial"/>
              </a:rPr>
              <a:t> </a:t>
            </a:r>
            <a:r>
              <a:rPr sz="1800" spc="125" dirty="0">
                <a:solidFill>
                  <a:srgbClr val="535C6A"/>
                </a:solidFill>
                <a:latin typeface="Arial"/>
                <a:cs typeface="Arial"/>
              </a:rPr>
              <a:t>Минпросвещения </a:t>
            </a:r>
            <a:r>
              <a:rPr sz="1800" spc="-50" dirty="0">
                <a:solidFill>
                  <a:srgbClr val="535C6A"/>
                </a:solidFill>
                <a:latin typeface="Arial"/>
                <a:cs typeface="Arial"/>
              </a:rPr>
              <a:t>РФ</a:t>
            </a:r>
            <a:r>
              <a:rPr sz="1800" spc="-50" dirty="0">
                <a:solidFill>
                  <a:srgbClr val="535C6A"/>
                </a:solidFill>
                <a:latin typeface="Lucida Sans Unicode"/>
                <a:cs typeface="Lucida Sans Unicode"/>
              </a:rPr>
              <a:t>. </a:t>
            </a:r>
            <a:r>
              <a:rPr sz="1800" spc="-45" dirty="0">
                <a:solidFill>
                  <a:srgbClr val="535C6A"/>
                </a:solidFill>
                <a:latin typeface="Lucida Sans Unicode"/>
                <a:cs typeface="Lucida Sans Unicode"/>
              </a:rPr>
              <a:t> </a:t>
            </a:r>
            <a:r>
              <a:rPr sz="1800" spc="60" dirty="0">
                <a:solidFill>
                  <a:srgbClr val="535C6A"/>
                </a:solidFill>
                <a:latin typeface="Arial"/>
                <a:cs typeface="Arial"/>
              </a:rPr>
              <a:t>Создано</a:t>
            </a:r>
            <a:r>
              <a:rPr sz="1800" spc="105" dirty="0">
                <a:solidFill>
                  <a:srgbClr val="535C6A"/>
                </a:solidFill>
                <a:latin typeface="Arial"/>
                <a:cs typeface="Arial"/>
              </a:rPr>
              <a:t> </a:t>
            </a:r>
            <a:r>
              <a:rPr sz="1800" spc="20" dirty="0">
                <a:solidFill>
                  <a:srgbClr val="535C6A"/>
                </a:solidFill>
                <a:latin typeface="Lucida Sans Unicode"/>
                <a:cs typeface="Lucida Sans Unicode"/>
              </a:rPr>
              <a:t>6</a:t>
            </a:r>
            <a:r>
              <a:rPr sz="1800" spc="35" dirty="0">
                <a:solidFill>
                  <a:srgbClr val="535C6A"/>
                </a:solidFill>
                <a:latin typeface="Lucida Sans Unicode"/>
                <a:cs typeface="Lucida Sans Unicode"/>
              </a:rPr>
              <a:t> </a:t>
            </a:r>
            <a:r>
              <a:rPr sz="1800" spc="50" dirty="0">
                <a:solidFill>
                  <a:srgbClr val="535C6A"/>
                </a:solidFill>
                <a:latin typeface="Arial"/>
                <a:cs typeface="Arial"/>
              </a:rPr>
              <a:t>фильмов</a:t>
            </a:r>
            <a:r>
              <a:rPr sz="1800" spc="50" dirty="0">
                <a:solidFill>
                  <a:srgbClr val="535C6A"/>
                </a:solidFill>
                <a:latin typeface="Lucida Sans Unicode"/>
                <a:cs typeface="Lucida Sans Unicode"/>
              </a:rPr>
              <a:t>.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276916" y="6797961"/>
            <a:ext cx="2947670" cy="18764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22985">
              <a:lnSpc>
                <a:spcPct val="100000"/>
              </a:lnSpc>
              <a:spcBef>
                <a:spcPts val="100"/>
              </a:spcBef>
            </a:pPr>
            <a:r>
              <a:rPr sz="2100" spc="-110" dirty="0">
                <a:solidFill>
                  <a:srgbClr val="535C6A"/>
                </a:solidFill>
                <a:latin typeface="Verdana"/>
                <a:cs typeface="Verdana"/>
              </a:rPr>
              <a:t>2</a:t>
            </a:r>
            <a:r>
              <a:rPr sz="2100" spc="25" dirty="0">
                <a:solidFill>
                  <a:srgbClr val="535C6A"/>
                </a:solidFill>
                <a:latin typeface="Verdana"/>
                <a:cs typeface="Verdana"/>
              </a:rPr>
              <a:t>0</a:t>
            </a:r>
            <a:r>
              <a:rPr sz="2100" spc="-585" dirty="0">
                <a:solidFill>
                  <a:srgbClr val="535C6A"/>
                </a:solidFill>
                <a:latin typeface="Verdana"/>
                <a:cs typeface="Verdana"/>
              </a:rPr>
              <a:t>1</a:t>
            </a:r>
            <a:r>
              <a:rPr sz="2100" spc="-5" dirty="0">
                <a:solidFill>
                  <a:srgbClr val="535C6A"/>
                </a:solidFill>
                <a:latin typeface="Verdana"/>
                <a:cs typeface="Verdana"/>
              </a:rPr>
              <a:t>9</a:t>
            </a:r>
            <a:r>
              <a:rPr sz="2100" spc="-70" dirty="0">
                <a:solidFill>
                  <a:srgbClr val="535C6A"/>
                </a:solidFill>
                <a:latin typeface="Verdana"/>
                <a:cs typeface="Verdana"/>
              </a:rPr>
              <a:t> </a:t>
            </a:r>
            <a:r>
              <a:rPr sz="2100" spc="155" dirty="0">
                <a:solidFill>
                  <a:srgbClr val="535C6A"/>
                </a:solidFill>
                <a:latin typeface="Arial"/>
                <a:cs typeface="Arial"/>
              </a:rPr>
              <a:t>г</a:t>
            </a:r>
            <a:r>
              <a:rPr sz="2100" spc="114" dirty="0">
                <a:solidFill>
                  <a:srgbClr val="535C6A"/>
                </a:solidFill>
                <a:latin typeface="Arial"/>
                <a:cs typeface="Arial"/>
              </a:rPr>
              <a:t>о</a:t>
            </a:r>
            <a:r>
              <a:rPr sz="2100" spc="-10" dirty="0">
                <a:solidFill>
                  <a:srgbClr val="535C6A"/>
                </a:solidFill>
                <a:latin typeface="Arial"/>
                <a:cs typeface="Arial"/>
              </a:rPr>
              <a:t>д</a:t>
            </a:r>
            <a:endParaRPr sz="2100">
              <a:latin typeface="Arial"/>
              <a:cs typeface="Arial"/>
            </a:endParaRPr>
          </a:p>
          <a:p>
            <a:pPr marL="12700" marR="5080">
              <a:lnSpc>
                <a:spcPct val="121500"/>
              </a:lnSpc>
              <a:spcBef>
                <a:spcPts val="1555"/>
              </a:spcBef>
            </a:pPr>
            <a:r>
              <a:rPr sz="1800" spc="75" dirty="0">
                <a:solidFill>
                  <a:srgbClr val="535C6A"/>
                </a:solidFill>
                <a:latin typeface="Arial"/>
                <a:cs typeface="Arial"/>
              </a:rPr>
              <a:t>Высокая</a:t>
            </a:r>
            <a:r>
              <a:rPr sz="1800" spc="105" dirty="0">
                <a:solidFill>
                  <a:srgbClr val="535C6A"/>
                </a:solidFill>
                <a:latin typeface="Arial"/>
                <a:cs typeface="Arial"/>
              </a:rPr>
              <a:t> </a:t>
            </a:r>
            <a:r>
              <a:rPr sz="1800" spc="114" dirty="0">
                <a:solidFill>
                  <a:srgbClr val="535C6A"/>
                </a:solidFill>
                <a:latin typeface="Arial"/>
                <a:cs typeface="Arial"/>
              </a:rPr>
              <a:t>оценка </a:t>
            </a:r>
            <a:r>
              <a:rPr sz="1800" spc="120" dirty="0">
                <a:solidFill>
                  <a:srgbClr val="535C6A"/>
                </a:solidFill>
                <a:latin typeface="Arial"/>
                <a:cs typeface="Arial"/>
              </a:rPr>
              <a:t> </a:t>
            </a:r>
            <a:r>
              <a:rPr sz="1800" spc="90" dirty="0">
                <a:solidFill>
                  <a:srgbClr val="535C6A"/>
                </a:solidFill>
                <a:latin typeface="Arial"/>
                <a:cs typeface="Arial"/>
              </a:rPr>
              <a:t>материалов </a:t>
            </a:r>
            <a:r>
              <a:rPr sz="1800" spc="85" dirty="0">
                <a:solidFill>
                  <a:srgbClr val="535C6A"/>
                </a:solidFill>
                <a:latin typeface="Arial"/>
                <a:cs typeface="Arial"/>
              </a:rPr>
              <a:t>Российской </a:t>
            </a:r>
            <a:r>
              <a:rPr sz="1800" spc="90" dirty="0">
                <a:solidFill>
                  <a:srgbClr val="535C6A"/>
                </a:solidFill>
                <a:latin typeface="Arial"/>
                <a:cs typeface="Arial"/>
              </a:rPr>
              <a:t> </a:t>
            </a:r>
            <a:r>
              <a:rPr sz="1800" spc="95" dirty="0">
                <a:solidFill>
                  <a:srgbClr val="535C6A"/>
                </a:solidFill>
                <a:latin typeface="Arial"/>
                <a:cs typeface="Arial"/>
              </a:rPr>
              <a:t>академией</a:t>
            </a:r>
            <a:r>
              <a:rPr sz="1800" spc="60" dirty="0">
                <a:solidFill>
                  <a:srgbClr val="535C6A"/>
                </a:solidFill>
                <a:latin typeface="Arial"/>
                <a:cs typeface="Arial"/>
              </a:rPr>
              <a:t> </a:t>
            </a:r>
            <a:r>
              <a:rPr sz="1800" spc="85" dirty="0">
                <a:solidFill>
                  <a:srgbClr val="535C6A"/>
                </a:solidFill>
                <a:latin typeface="Arial"/>
                <a:cs typeface="Arial"/>
              </a:rPr>
              <a:t>образования</a:t>
            </a:r>
            <a:r>
              <a:rPr sz="1800" spc="85" dirty="0">
                <a:solidFill>
                  <a:srgbClr val="535C6A"/>
                </a:solidFill>
                <a:latin typeface="Lucida Sans Unicode"/>
                <a:cs typeface="Lucida Sans Unicode"/>
              </a:rPr>
              <a:t>. </a:t>
            </a:r>
            <a:r>
              <a:rPr sz="1800" spc="-555" dirty="0">
                <a:solidFill>
                  <a:srgbClr val="535C6A"/>
                </a:solidFill>
                <a:latin typeface="Lucida Sans Unicode"/>
                <a:cs typeface="Lucida Sans Unicode"/>
              </a:rPr>
              <a:t> </a:t>
            </a:r>
            <a:r>
              <a:rPr sz="1800" spc="60" dirty="0">
                <a:solidFill>
                  <a:srgbClr val="535C6A"/>
                </a:solidFill>
                <a:latin typeface="Arial"/>
                <a:cs typeface="Arial"/>
              </a:rPr>
              <a:t>Создано</a:t>
            </a:r>
            <a:r>
              <a:rPr sz="1800" spc="105" dirty="0">
                <a:solidFill>
                  <a:srgbClr val="535C6A"/>
                </a:solidFill>
                <a:latin typeface="Arial"/>
                <a:cs typeface="Arial"/>
              </a:rPr>
              <a:t> </a:t>
            </a:r>
            <a:r>
              <a:rPr sz="1800" spc="20" dirty="0">
                <a:solidFill>
                  <a:srgbClr val="535C6A"/>
                </a:solidFill>
                <a:latin typeface="Lucida Sans Unicode"/>
                <a:cs typeface="Lucida Sans Unicode"/>
              </a:rPr>
              <a:t>6</a:t>
            </a:r>
            <a:r>
              <a:rPr sz="1800" spc="35" dirty="0">
                <a:solidFill>
                  <a:srgbClr val="535C6A"/>
                </a:solidFill>
                <a:latin typeface="Lucida Sans Unicode"/>
                <a:cs typeface="Lucida Sans Unicode"/>
              </a:rPr>
              <a:t> </a:t>
            </a:r>
            <a:r>
              <a:rPr sz="1800" spc="50" dirty="0">
                <a:solidFill>
                  <a:srgbClr val="535C6A"/>
                </a:solidFill>
                <a:latin typeface="Arial"/>
                <a:cs typeface="Arial"/>
              </a:rPr>
              <a:t>фильмов</a:t>
            </a:r>
            <a:r>
              <a:rPr sz="1800" spc="50" dirty="0">
                <a:solidFill>
                  <a:srgbClr val="535C6A"/>
                </a:solidFill>
                <a:latin typeface="Lucida Sans Unicode"/>
                <a:cs typeface="Lucida Sans Unicode"/>
              </a:rPr>
              <a:t>.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184922" y="6797961"/>
            <a:ext cx="120459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110" dirty="0">
                <a:solidFill>
                  <a:srgbClr val="535C6A"/>
                </a:solidFill>
                <a:latin typeface="Verdana"/>
                <a:cs typeface="Verdana"/>
              </a:rPr>
              <a:t>2</a:t>
            </a:r>
            <a:r>
              <a:rPr sz="2100" spc="25" dirty="0">
                <a:solidFill>
                  <a:srgbClr val="535C6A"/>
                </a:solidFill>
                <a:latin typeface="Verdana"/>
                <a:cs typeface="Verdana"/>
              </a:rPr>
              <a:t>0</a:t>
            </a:r>
            <a:r>
              <a:rPr sz="2100" spc="-110" dirty="0">
                <a:solidFill>
                  <a:srgbClr val="535C6A"/>
                </a:solidFill>
                <a:latin typeface="Verdana"/>
                <a:cs typeface="Verdana"/>
              </a:rPr>
              <a:t>2</a:t>
            </a:r>
            <a:r>
              <a:rPr sz="2100" spc="10" dirty="0">
                <a:solidFill>
                  <a:srgbClr val="535C6A"/>
                </a:solidFill>
                <a:latin typeface="Verdana"/>
                <a:cs typeface="Verdana"/>
              </a:rPr>
              <a:t>0</a:t>
            </a:r>
            <a:r>
              <a:rPr sz="2100" spc="-70" dirty="0">
                <a:solidFill>
                  <a:srgbClr val="535C6A"/>
                </a:solidFill>
                <a:latin typeface="Verdana"/>
                <a:cs typeface="Verdana"/>
              </a:rPr>
              <a:t> </a:t>
            </a:r>
            <a:r>
              <a:rPr sz="2100" spc="155" dirty="0">
                <a:solidFill>
                  <a:srgbClr val="535C6A"/>
                </a:solidFill>
                <a:latin typeface="Arial"/>
                <a:cs typeface="Arial"/>
              </a:rPr>
              <a:t>г</a:t>
            </a:r>
            <a:r>
              <a:rPr sz="2100" spc="114" dirty="0">
                <a:solidFill>
                  <a:srgbClr val="535C6A"/>
                </a:solidFill>
                <a:latin typeface="Arial"/>
                <a:cs typeface="Arial"/>
              </a:rPr>
              <a:t>о</a:t>
            </a:r>
            <a:r>
              <a:rPr sz="2100" spc="-10" dirty="0">
                <a:solidFill>
                  <a:srgbClr val="535C6A"/>
                </a:solidFill>
                <a:latin typeface="Arial"/>
                <a:cs typeface="Arial"/>
              </a:rPr>
              <a:t>д</a:t>
            </a:r>
            <a:endParaRPr sz="21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410687" y="7997825"/>
            <a:ext cx="2399030" cy="1054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100"/>
              </a:spcBef>
            </a:pPr>
            <a:r>
              <a:rPr sz="1800" spc="130" dirty="0">
                <a:solidFill>
                  <a:srgbClr val="535C6A"/>
                </a:solidFill>
                <a:latin typeface="Arial"/>
                <a:cs typeface="Arial"/>
              </a:rPr>
              <a:t>научным </a:t>
            </a:r>
            <a:r>
              <a:rPr sz="1800" spc="135" dirty="0">
                <a:solidFill>
                  <a:srgbClr val="535C6A"/>
                </a:solidFill>
                <a:latin typeface="Arial"/>
                <a:cs typeface="Arial"/>
              </a:rPr>
              <a:t> </a:t>
            </a:r>
            <a:r>
              <a:rPr sz="1800" spc="65" dirty="0">
                <a:solidFill>
                  <a:srgbClr val="535C6A"/>
                </a:solidFill>
                <a:latin typeface="Arial"/>
                <a:cs typeface="Arial"/>
              </a:rPr>
              <a:t>исследованием</a:t>
            </a:r>
            <a:r>
              <a:rPr sz="1800" spc="65" dirty="0">
                <a:solidFill>
                  <a:srgbClr val="535C6A"/>
                </a:solidFill>
                <a:latin typeface="Lucida Sans Unicode"/>
                <a:cs typeface="Lucida Sans Unicode"/>
              </a:rPr>
              <a:t>. </a:t>
            </a:r>
            <a:r>
              <a:rPr sz="1800" spc="70" dirty="0">
                <a:solidFill>
                  <a:srgbClr val="535C6A"/>
                </a:solidFill>
                <a:latin typeface="Lucida Sans Unicode"/>
                <a:cs typeface="Lucida Sans Unicode"/>
              </a:rPr>
              <a:t> </a:t>
            </a:r>
            <a:r>
              <a:rPr sz="1800" spc="60" dirty="0">
                <a:solidFill>
                  <a:srgbClr val="535C6A"/>
                </a:solidFill>
                <a:latin typeface="Arial"/>
                <a:cs typeface="Arial"/>
              </a:rPr>
              <a:t>Создано</a:t>
            </a:r>
            <a:r>
              <a:rPr sz="1800" spc="90" dirty="0">
                <a:solidFill>
                  <a:srgbClr val="535C6A"/>
                </a:solidFill>
                <a:latin typeface="Arial"/>
                <a:cs typeface="Arial"/>
              </a:rPr>
              <a:t> </a:t>
            </a:r>
            <a:r>
              <a:rPr sz="1800" spc="20" dirty="0">
                <a:solidFill>
                  <a:srgbClr val="535C6A"/>
                </a:solidFill>
                <a:latin typeface="Lucida Sans Unicode"/>
                <a:cs typeface="Lucida Sans Unicode"/>
              </a:rPr>
              <a:t>6 </a:t>
            </a:r>
            <a:r>
              <a:rPr sz="1800" spc="50" dirty="0">
                <a:solidFill>
                  <a:srgbClr val="535C6A"/>
                </a:solidFill>
                <a:latin typeface="Arial"/>
                <a:cs typeface="Arial"/>
              </a:rPr>
              <a:t>фильмов</a:t>
            </a:r>
            <a:r>
              <a:rPr sz="1800" spc="50" dirty="0">
                <a:solidFill>
                  <a:srgbClr val="535C6A"/>
                </a:solidFill>
                <a:latin typeface="Lucida Sans Unicode"/>
                <a:cs typeface="Lucida Sans Unicode"/>
              </a:rPr>
              <a:t>.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433245" y="4403336"/>
            <a:ext cx="7421880" cy="109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0" spc="335" dirty="0">
                <a:solidFill>
                  <a:srgbClr val="535C6A"/>
                </a:solidFill>
                <a:latin typeface="Arial"/>
                <a:cs typeface="Arial"/>
              </a:rPr>
              <a:t>И</a:t>
            </a:r>
            <a:r>
              <a:rPr sz="7000" spc="-145" dirty="0">
                <a:solidFill>
                  <a:srgbClr val="535C6A"/>
                </a:solidFill>
                <a:latin typeface="Arial"/>
                <a:cs typeface="Arial"/>
              </a:rPr>
              <a:t>с</a:t>
            </a:r>
            <a:r>
              <a:rPr sz="7000" spc="120" dirty="0">
                <a:solidFill>
                  <a:srgbClr val="535C6A"/>
                </a:solidFill>
                <a:latin typeface="Arial"/>
                <a:cs typeface="Arial"/>
              </a:rPr>
              <a:t>т</a:t>
            </a:r>
            <a:r>
              <a:rPr sz="7000" spc="335" dirty="0">
                <a:solidFill>
                  <a:srgbClr val="535C6A"/>
                </a:solidFill>
                <a:latin typeface="Arial"/>
                <a:cs typeface="Arial"/>
              </a:rPr>
              <a:t>о</a:t>
            </a:r>
            <a:r>
              <a:rPr sz="7000" spc="405" dirty="0">
                <a:solidFill>
                  <a:srgbClr val="535C6A"/>
                </a:solidFill>
                <a:latin typeface="Arial"/>
                <a:cs typeface="Arial"/>
              </a:rPr>
              <a:t>р</a:t>
            </a:r>
            <a:r>
              <a:rPr sz="7000" spc="585" dirty="0">
                <a:solidFill>
                  <a:srgbClr val="535C6A"/>
                </a:solidFill>
                <a:latin typeface="Arial"/>
                <a:cs typeface="Arial"/>
              </a:rPr>
              <a:t>и</a:t>
            </a:r>
            <a:r>
              <a:rPr sz="7000" spc="120" dirty="0">
                <a:solidFill>
                  <a:srgbClr val="535C6A"/>
                </a:solidFill>
                <a:latin typeface="Arial"/>
                <a:cs typeface="Arial"/>
              </a:rPr>
              <a:t>я</a:t>
            </a:r>
            <a:r>
              <a:rPr sz="7000" spc="-545" dirty="0">
                <a:solidFill>
                  <a:srgbClr val="535C6A"/>
                </a:solidFill>
                <a:latin typeface="Arial"/>
                <a:cs typeface="Arial"/>
              </a:rPr>
              <a:t> </a:t>
            </a:r>
            <a:r>
              <a:rPr sz="7000" spc="570" dirty="0">
                <a:solidFill>
                  <a:srgbClr val="535C6A"/>
                </a:solidFill>
                <a:latin typeface="Arial"/>
                <a:cs typeface="Arial"/>
              </a:rPr>
              <a:t>п</a:t>
            </a:r>
            <a:r>
              <a:rPr sz="7000" spc="405" dirty="0">
                <a:solidFill>
                  <a:srgbClr val="535C6A"/>
                </a:solidFill>
                <a:latin typeface="Arial"/>
                <a:cs typeface="Arial"/>
              </a:rPr>
              <a:t>р</a:t>
            </a:r>
            <a:r>
              <a:rPr sz="7000" spc="335" dirty="0">
                <a:solidFill>
                  <a:srgbClr val="535C6A"/>
                </a:solidFill>
                <a:latin typeface="Arial"/>
                <a:cs typeface="Arial"/>
              </a:rPr>
              <a:t>о</a:t>
            </a:r>
            <a:r>
              <a:rPr sz="7000" spc="45" dirty="0">
                <a:solidFill>
                  <a:srgbClr val="535C6A"/>
                </a:solidFill>
                <a:latin typeface="Arial"/>
                <a:cs typeface="Arial"/>
              </a:rPr>
              <a:t>е</a:t>
            </a:r>
            <a:r>
              <a:rPr sz="7000" spc="635" dirty="0">
                <a:solidFill>
                  <a:srgbClr val="535C6A"/>
                </a:solidFill>
                <a:latin typeface="Arial"/>
                <a:cs typeface="Arial"/>
              </a:rPr>
              <a:t>к</a:t>
            </a:r>
            <a:r>
              <a:rPr sz="7000" spc="120" dirty="0">
                <a:solidFill>
                  <a:srgbClr val="535C6A"/>
                </a:solidFill>
                <a:latin typeface="Arial"/>
                <a:cs typeface="Arial"/>
              </a:rPr>
              <a:t>т</a:t>
            </a:r>
            <a:r>
              <a:rPr sz="7000" spc="30" dirty="0">
                <a:solidFill>
                  <a:srgbClr val="535C6A"/>
                </a:solidFill>
                <a:latin typeface="Arial"/>
                <a:cs typeface="Arial"/>
              </a:rPr>
              <a:t>а</a:t>
            </a:r>
            <a:endParaRPr sz="7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6036546" y="6797961"/>
            <a:ext cx="1127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110" dirty="0">
                <a:solidFill>
                  <a:srgbClr val="535C6A"/>
                </a:solidFill>
                <a:latin typeface="Verdana"/>
                <a:cs typeface="Verdana"/>
              </a:rPr>
              <a:t>2</a:t>
            </a:r>
            <a:r>
              <a:rPr sz="2100" spc="25" dirty="0">
                <a:solidFill>
                  <a:srgbClr val="535C6A"/>
                </a:solidFill>
                <a:latin typeface="Verdana"/>
                <a:cs typeface="Verdana"/>
              </a:rPr>
              <a:t>0</a:t>
            </a:r>
            <a:r>
              <a:rPr sz="2100" spc="-110" dirty="0">
                <a:solidFill>
                  <a:srgbClr val="535C6A"/>
                </a:solidFill>
                <a:latin typeface="Verdana"/>
                <a:cs typeface="Verdana"/>
              </a:rPr>
              <a:t>2</a:t>
            </a:r>
            <a:r>
              <a:rPr sz="2100" spc="-605" dirty="0">
                <a:solidFill>
                  <a:srgbClr val="535C6A"/>
                </a:solidFill>
                <a:latin typeface="Verdana"/>
                <a:cs typeface="Verdana"/>
              </a:rPr>
              <a:t>1</a:t>
            </a:r>
            <a:r>
              <a:rPr sz="2100" spc="-70" dirty="0">
                <a:solidFill>
                  <a:srgbClr val="535C6A"/>
                </a:solidFill>
                <a:latin typeface="Verdana"/>
                <a:cs typeface="Verdana"/>
              </a:rPr>
              <a:t> </a:t>
            </a:r>
            <a:r>
              <a:rPr sz="2100" spc="155" dirty="0">
                <a:solidFill>
                  <a:srgbClr val="535C6A"/>
                </a:solidFill>
                <a:latin typeface="Arial"/>
                <a:cs typeface="Arial"/>
              </a:rPr>
              <a:t>г</a:t>
            </a:r>
            <a:r>
              <a:rPr sz="2100" spc="114" dirty="0">
                <a:solidFill>
                  <a:srgbClr val="535C6A"/>
                </a:solidFill>
                <a:latin typeface="Arial"/>
                <a:cs typeface="Arial"/>
              </a:rPr>
              <a:t>о</a:t>
            </a:r>
            <a:r>
              <a:rPr sz="2100" spc="-10" dirty="0">
                <a:solidFill>
                  <a:srgbClr val="535C6A"/>
                </a:solidFill>
                <a:latin typeface="Arial"/>
                <a:cs typeface="Arial"/>
              </a:rPr>
              <a:t>д</a:t>
            </a:r>
            <a:endParaRPr sz="21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410687" y="7380605"/>
            <a:ext cx="46875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856865" algn="l"/>
              </a:tabLst>
            </a:pPr>
            <a:r>
              <a:rPr sz="1800" spc="55" dirty="0">
                <a:solidFill>
                  <a:srgbClr val="535C6A"/>
                </a:solidFill>
                <a:latin typeface="Arial"/>
                <a:cs typeface="Arial"/>
              </a:rPr>
              <a:t>Эффективность	</a:t>
            </a:r>
            <a:r>
              <a:rPr sz="1800" spc="110" dirty="0">
                <a:solidFill>
                  <a:srgbClr val="535C6A"/>
                </a:solidFill>
                <a:latin typeface="Arial"/>
                <a:cs typeface="Arial"/>
              </a:rPr>
              <a:t>Подключение</a:t>
            </a:r>
            <a:r>
              <a:rPr sz="1800" spc="70" dirty="0">
                <a:solidFill>
                  <a:srgbClr val="535C6A"/>
                </a:solidFill>
                <a:latin typeface="Arial"/>
                <a:cs typeface="Arial"/>
              </a:rPr>
              <a:t> </a:t>
            </a:r>
            <a:r>
              <a:rPr sz="1800" spc="160" dirty="0">
                <a:solidFill>
                  <a:srgbClr val="535C6A"/>
                </a:solidFill>
                <a:latin typeface="Arial"/>
                <a:cs typeface="Arial"/>
              </a:rPr>
              <a:t>к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2385287" y="7723505"/>
            <a:ext cx="5394960" cy="5276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ts val="1975"/>
              </a:lnSpc>
              <a:spcBef>
                <a:spcPts val="100"/>
              </a:spcBef>
              <a:tabLst>
                <a:tab pos="2882265" algn="l"/>
              </a:tabLst>
            </a:pPr>
            <a:r>
              <a:rPr sz="1800" spc="110" dirty="0">
                <a:solidFill>
                  <a:srgbClr val="535C6A"/>
                </a:solidFill>
                <a:latin typeface="Arial"/>
                <a:cs typeface="Arial"/>
              </a:rPr>
              <a:t>проекта</a:t>
            </a:r>
            <a:r>
              <a:rPr sz="1800" spc="114" dirty="0">
                <a:solidFill>
                  <a:srgbClr val="535C6A"/>
                </a:solidFill>
                <a:latin typeface="Arial"/>
                <a:cs typeface="Arial"/>
              </a:rPr>
              <a:t> </a:t>
            </a:r>
            <a:r>
              <a:rPr sz="1800" spc="95" dirty="0">
                <a:solidFill>
                  <a:srgbClr val="535C6A"/>
                </a:solidFill>
                <a:latin typeface="Arial"/>
                <a:cs typeface="Arial"/>
              </a:rPr>
              <a:t>подтверждена	</a:t>
            </a:r>
            <a:r>
              <a:rPr sz="2700" spc="165" baseline="13888" dirty="0">
                <a:solidFill>
                  <a:srgbClr val="535C6A"/>
                </a:solidFill>
                <a:latin typeface="Arial"/>
                <a:cs typeface="Arial"/>
              </a:rPr>
              <a:t>проекту</a:t>
            </a:r>
            <a:r>
              <a:rPr sz="2700" spc="127" baseline="13888" dirty="0">
                <a:solidFill>
                  <a:srgbClr val="535C6A"/>
                </a:solidFill>
                <a:latin typeface="Arial"/>
                <a:cs typeface="Arial"/>
              </a:rPr>
              <a:t> </a:t>
            </a:r>
            <a:r>
              <a:rPr sz="2700" spc="15" baseline="13888" dirty="0">
                <a:solidFill>
                  <a:srgbClr val="535C6A"/>
                </a:solidFill>
                <a:latin typeface="Lucida Sans Unicode"/>
                <a:cs typeface="Lucida Sans Unicode"/>
              </a:rPr>
              <a:t>85 </a:t>
            </a:r>
            <a:r>
              <a:rPr sz="2700" spc="195" baseline="13888" dirty="0">
                <a:solidFill>
                  <a:srgbClr val="535C6A"/>
                </a:solidFill>
                <a:latin typeface="Arial"/>
                <a:cs typeface="Arial"/>
              </a:rPr>
              <a:t>регионов</a:t>
            </a:r>
            <a:endParaRPr sz="2700" baseline="13888">
              <a:latin typeface="Arial"/>
              <a:cs typeface="Arial"/>
            </a:endParaRPr>
          </a:p>
          <a:p>
            <a:pPr marL="2882265">
              <a:lnSpc>
                <a:spcPts val="1975"/>
              </a:lnSpc>
            </a:pPr>
            <a:r>
              <a:rPr sz="1800" spc="-75" dirty="0">
                <a:solidFill>
                  <a:srgbClr val="535C6A"/>
                </a:solidFill>
                <a:latin typeface="Arial"/>
                <a:cs typeface="Arial"/>
              </a:rPr>
              <a:t>РФ</a:t>
            </a:r>
            <a:r>
              <a:rPr sz="1800" spc="-75" dirty="0">
                <a:solidFill>
                  <a:srgbClr val="535C6A"/>
                </a:solidFill>
                <a:latin typeface="Lucida Sans Unicode"/>
                <a:cs typeface="Lucida Sans Unicode"/>
              </a:rPr>
              <a:t>,</a:t>
            </a:r>
            <a:r>
              <a:rPr sz="1800" spc="5" dirty="0">
                <a:solidFill>
                  <a:srgbClr val="535C6A"/>
                </a:solidFill>
                <a:latin typeface="Lucida Sans Unicode"/>
                <a:cs typeface="Lucida Sans Unicode"/>
              </a:rPr>
              <a:t> </a:t>
            </a:r>
            <a:r>
              <a:rPr sz="1800" spc="105" dirty="0">
                <a:solidFill>
                  <a:srgbClr val="535C6A"/>
                </a:solidFill>
                <a:latin typeface="Arial"/>
                <a:cs typeface="Arial"/>
              </a:rPr>
              <a:t>проведение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5255200" y="8236712"/>
            <a:ext cx="2504440" cy="871219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 marR="5080">
              <a:lnSpc>
                <a:spcPct val="104200"/>
              </a:lnSpc>
              <a:spcBef>
                <a:spcPts val="10"/>
              </a:spcBef>
            </a:pPr>
            <a:r>
              <a:rPr sz="1800" spc="105" dirty="0">
                <a:solidFill>
                  <a:srgbClr val="535C6A"/>
                </a:solidFill>
                <a:latin typeface="Arial"/>
                <a:cs typeface="Arial"/>
              </a:rPr>
              <a:t>общероссийских </a:t>
            </a:r>
            <a:r>
              <a:rPr sz="1800" spc="110" dirty="0">
                <a:solidFill>
                  <a:srgbClr val="535C6A"/>
                </a:solidFill>
                <a:latin typeface="Arial"/>
                <a:cs typeface="Arial"/>
              </a:rPr>
              <a:t> </a:t>
            </a:r>
            <a:r>
              <a:rPr sz="1800" spc="114" dirty="0">
                <a:solidFill>
                  <a:srgbClr val="535C6A"/>
                </a:solidFill>
                <a:latin typeface="Arial"/>
                <a:cs typeface="Arial"/>
              </a:rPr>
              <a:t>киноуроков</a:t>
            </a:r>
            <a:r>
              <a:rPr sz="1800" spc="114" dirty="0">
                <a:solidFill>
                  <a:srgbClr val="535C6A"/>
                </a:solidFill>
                <a:latin typeface="Lucida Sans Unicode"/>
                <a:cs typeface="Lucida Sans Unicode"/>
              </a:rPr>
              <a:t>.</a:t>
            </a:r>
            <a:r>
              <a:rPr sz="1800" spc="-30" dirty="0">
                <a:solidFill>
                  <a:srgbClr val="535C6A"/>
                </a:solidFill>
                <a:latin typeface="Lucida Sans Unicode"/>
                <a:cs typeface="Lucida Sans Unicode"/>
              </a:rPr>
              <a:t> </a:t>
            </a:r>
            <a:r>
              <a:rPr sz="1800" spc="60" dirty="0">
                <a:solidFill>
                  <a:srgbClr val="535C6A"/>
                </a:solidFill>
                <a:latin typeface="Arial"/>
                <a:cs typeface="Arial"/>
              </a:rPr>
              <a:t>Создано </a:t>
            </a:r>
            <a:r>
              <a:rPr sz="1800" spc="-484" dirty="0">
                <a:solidFill>
                  <a:srgbClr val="535C6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35C6A"/>
                </a:solidFill>
                <a:latin typeface="Lucida Sans Unicode"/>
                <a:cs typeface="Lucida Sans Unicode"/>
              </a:rPr>
              <a:t>5</a:t>
            </a:r>
            <a:r>
              <a:rPr sz="1800" spc="35" dirty="0">
                <a:solidFill>
                  <a:srgbClr val="535C6A"/>
                </a:solidFill>
                <a:latin typeface="Lucida Sans Unicode"/>
                <a:cs typeface="Lucida Sans Unicode"/>
              </a:rPr>
              <a:t> </a:t>
            </a:r>
            <a:r>
              <a:rPr sz="1800" spc="50" dirty="0">
                <a:solidFill>
                  <a:srgbClr val="535C6A"/>
                </a:solidFill>
                <a:latin typeface="Arial"/>
                <a:cs typeface="Arial"/>
              </a:rPr>
              <a:t>фильмов</a:t>
            </a:r>
            <a:r>
              <a:rPr sz="1800" spc="50" dirty="0">
                <a:solidFill>
                  <a:srgbClr val="535C6A"/>
                </a:solidFill>
                <a:latin typeface="Lucida Sans Unicode"/>
                <a:cs typeface="Lucida Sans Unicode"/>
              </a:rPr>
              <a:t>.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5387257" y="1010285"/>
            <a:ext cx="721550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200" spc="-204" dirty="0"/>
              <a:t>А</a:t>
            </a:r>
            <a:r>
              <a:rPr sz="7200" spc="320" dirty="0"/>
              <a:t>в</a:t>
            </a:r>
            <a:r>
              <a:rPr sz="7200" spc="125" dirty="0"/>
              <a:t>т</a:t>
            </a:r>
            <a:r>
              <a:rPr sz="7200" spc="350" dirty="0"/>
              <a:t>о</a:t>
            </a:r>
            <a:r>
              <a:rPr sz="7200" spc="420" dirty="0"/>
              <a:t>р</a:t>
            </a:r>
            <a:r>
              <a:rPr sz="7200" spc="425" dirty="0"/>
              <a:t>ы</a:t>
            </a:r>
            <a:r>
              <a:rPr sz="7200" spc="-565" dirty="0"/>
              <a:t> </a:t>
            </a:r>
            <a:r>
              <a:rPr sz="7200" spc="590" dirty="0"/>
              <a:t>п</a:t>
            </a:r>
            <a:r>
              <a:rPr sz="7200" spc="420" dirty="0"/>
              <a:t>р</a:t>
            </a:r>
            <a:r>
              <a:rPr sz="7200" spc="350" dirty="0"/>
              <a:t>о</a:t>
            </a:r>
            <a:r>
              <a:rPr sz="7200" spc="55" dirty="0"/>
              <a:t>е</a:t>
            </a:r>
            <a:r>
              <a:rPr sz="7200" spc="655" dirty="0"/>
              <a:t>к</a:t>
            </a:r>
            <a:r>
              <a:rPr sz="7200" spc="125" dirty="0"/>
              <a:t>т</a:t>
            </a:r>
            <a:r>
              <a:rPr sz="7200" spc="30" dirty="0"/>
              <a:t>а</a:t>
            </a:r>
            <a:endParaRPr sz="7200"/>
          </a:p>
        </p:txBody>
      </p:sp>
      <p:sp>
        <p:nvSpPr>
          <p:cNvPr id="18" name="object 18"/>
          <p:cNvSpPr txBox="1"/>
          <p:nvPr/>
        </p:nvSpPr>
        <p:spPr>
          <a:xfrm>
            <a:off x="3636378" y="2551795"/>
            <a:ext cx="4718685" cy="1033144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ct val="116100"/>
              </a:lnSpc>
              <a:spcBef>
                <a:spcPts val="185"/>
              </a:spcBef>
            </a:pPr>
            <a:r>
              <a:rPr sz="2000" spc="65" dirty="0">
                <a:solidFill>
                  <a:srgbClr val="535C6A"/>
                </a:solidFill>
                <a:latin typeface="Arial"/>
                <a:cs typeface="Arial"/>
              </a:rPr>
              <a:t>Меркулов </a:t>
            </a:r>
            <a:r>
              <a:rPr sz="2000" spc="75" dirty="0">
                <a:solidFill>
                  <a:srgbClr val="535C6A"/>
                </a:solidFill>
                <a:latin typeface="Arial"/>
                <a:cs typeface="Arial"/>
              </a:rPr>
              <a:t>Виктор </a:t>
            </a:r>
            <a:r>
              <a:rPr sz="2000" spc="55" dirty="0">
                <a:solidFill>
                  <a:srgbClr val="535C6A"/>
                </a:solidFill>
                <a:latin typeface="Arial"/>
                <a:cs typeface="Arial"/>
              </a:rPr>
              <a:t>Александрович </a:t>
            </a:r>
            <a:r>
              <a:rPr sz="2000" spc="60" dirty="0">
                <a:solidFill>
                  <a:srgbClr val="535C6A"/>
                </a:solidFill>
                <a:latin typeface="Arial"/>
                <a:cs typeface="Arial"/>
              </a:rPr>
              <a:t> </a:t>
            </a:r>
            <a:r>
              <a:rPr sz="1800" spc="50" dirty="0">
                <a:solidFill>
                  <a:srgbClr val="535C6A"/>
                </a:solidFill>
                <a:latin typeface="Arial"/>
                <a:cs typeface="Arial"/>
              </a:rPr>
              <a:t>автор</a:t>
            </a:r>
            <a:r>
              <a:rPr sz="1800" spc="-30" dirty="0">
                <a:solidFill>
                  <a:srgbClr val="535C6A"/>
                </a:solidFill>
                <a:latin typeface="Arial"/>
                <a:cs typeface="Arial"/>
              </a:rPr>
              <a:t> </a:t>
            </a:r>
            <a:r>
              <a:rPr sz="1800" spc="45" dirty="0">
                <a:solidFill>
                  <a:srgbClr val="535C6A"/>
                </a:solidFill>
                <a:latin typeface="Arial"/>
                <a:cs typeface="Arial"/>
              </a:rPr>
              <a:t>Всероссийского</a:t>
            </a:r>
            <a:r>
              <a:rPr sz="1800" spc="-25" dirty="0">
                <a:solidFill>
                  <a:srgbClr val="535C6A"/>
                </a:solidFill>
                <a:latin typeface="Arial"/>
                <a:cs typeface="Arial"/>
              </a:rPr>
              <a:t> </a:t>
            </a:r>
            <a:r>
              <a:rPr sz="1800" spc="80" dirty="0">
                <a:solidFill>
                  <a:srgbClr val="535C6A"/>
                </a:solidFill>
                <a:latin typeface="Arial"/>
                <a:cs typeface="Arial"/>
              </a:rPr>
              <a:t>народного</a:t>
            </a:r>
            <a:r>
              <a:rPr sz="1800" spc="-25" dirty="0">
                <a:solidFill>
                  <a:srgbClr val="535C6A"/>
                </a:solidFill>
                <a:latin typeface="Arial"/>
                <a:cs typeface="Arial"/>
              </a:rPr>
              <a:t> </a:t>
            </a:r>
            <a:r>
              <a:rPr sz="1800" spc="70" dirty="0">
                <a:solidFill>
                  <a:srgbClr val="535C6A"/>
                </a:solidFill>
                <a:latin typeface="Arial"/>
                <a:cs typeface="Arial"/>
              </a:rPr>
              <a:t>проекта </a:t>
            </a:r>
            <a:r>
              <a:rPr sz="1800" spc="-484" dirty="0">
                <a:solidFill>
                  <a:srgbClr val="535C6A"/>
                </a:solidFill>
                <a:latin typeface="Arial"/>
                <a:cs typeface="Arial"/>
              </a:rPr>
              <a:t> </a:t>
            </a:r>
            <a:r>
              <a:rPr sz="1800" spc="95" dirty="0">
                <a:solidFill>
                  <a:srgbClr val="535C6A"/>
                </a:solidFill>
                <a:latin typeface="Arial"/>
                <a:cs typeface="Arial"/>
              </a:rPr>
              <a:t>"Киноуроки</a:t>
            </a:r>
            <a:r>
              <a:rPr sz="1800" spc="-40" dirty="0">
                <a:solidFill>
                  <a:srgbClr val="535C6A"/>
                </a:solidFill>
                <a:latin typeface="Arial"/>
                <a:cs typeface="Arial"/>
              </a:rPr>
              <a:t> </a:t>
            </a:r>
            <a:r>
              <a:rPr sz="1800" spc="65" dirty="0">
                <a:solidFill>
                  <a:srgbClr val="535C6A"/>
                </a:solidFill>
                <a:latin typeface="Arial"/>
                <a:cs typeface="Arial"/>
              </a:rPr>
              <a:t>в</a:t>
            </a:r>
            <a:r>
              <a:rPr sz="1800" spc="-40" dirty="0">
                <a:solidFill>
                  <a:srgbClr val="535C6A"/>
                </a:solidFill>
                <a:latin typeface="Arial"/>
                <a:cs typeface="Arial"/>
              </a:rPr>
              <a:t> </a:t>
            </a:r>
            <a:r>
              <a:rPr sz="1800" spc="65" dirty="0">
                <a:solidFill>
                  <a:srgbClr val="535C6A"/>
                </a:solidFill>
                <a:latin typeface="Arial"/>
                <a:cs typeface="Arial"/>
              </a:rPr>
              <a:t>школах</a:t>
            </a:r>
            <a:r>
              <a:rPr sz="1800" spc="-40" dirty="0">
                <a:solidFill>
                  <a:srgbClr val="535C6A"/>
                </a:solidFill>
                <a:latin typeface="Arial"/>
                <a:cs typeface="Arial"/>
              </a:rPr>
              <a:t> </a:t>
            </a:r>
            <a:r>
              <a:rPr sz="1800" spc="20" dirty="0">
                <a:solidFill>
                  <a:srgbClr val="535C6A"/>
                </a:solidFill>
                <a:latin typeface="Arial"/>
                <a:cs typeface="Arial"/>
              </a:rPr>
              <a:t>России",</a:t>
            </a:r>
            <a:r>
              <a:rPr sz="1800" spc="-40" dirty="0">
                <a:solidFill>
                  <a:srgbClr val="535C6A"/>
                </a:solidFill>
                <a:latin typeface="Arial"/>
                <a:cs typeface="Arial"/>
              </a:rPr>
              <a:t> </a:t>
            </a:r>
            <a:r>
              <a:rPr sz="1800" spc="65" dirty="0">
                <a:solidFill>
                  <a:srgbClr val="535C6A"/>
                </a:solidFill>
                <a:latin typeface="Arial"/>
                <a:cs typeface="Arial"/>
              </a:rPr>
              <a:t>продюсер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474061" y="2551795"/>
            <a:ext cx="5511800" cy="134747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 indent="1322070" algn="r">
              <a:lnSpc>
                <a:spcPct val="116100"/>
              </a:lnSpc>
              <a:spcBef>
                <a:spcPts val="185"/>
              </a:spcBef>
            </a:pPr>
            <a:r>
              <a:rPr sz="2000" spc="40" dirty="0">
                <a:solidFill>
                  <a:srgbClr val="535C6A"/>
                </a:solidFill>
                <a:latin typeface="Arial"/>
                <a:cs typeface="Arial"/>
              </a:rPr>
              <a:t>Дубровская </a:t>
            </a:r>
            <a:r>
              <a:rPr sz="2000" spc="-20" dirty="0">
                <a:solidFill>
                  <a:srgbClr val="535C6A"/>
                </a:solidFill>
                <a:latin typeface="Arial"/>
                <a:cs typeface="Arial"/>
              </a:rPr>
              <a:t>Елена </a:t>
            </a:r>
            <a:r>
              <a:rPr sz="2000" spc="55" dirty="0">
                <a:solidFill>
                  <a:srgbClr val="535C6A"/>
                </a:solidFill>
                <a:latin typeface="Arial"/>
                <a:cs typeface="Arial"/>
              </a:rPr>
              <a:t>Владимировна </a:t>
            </a:r>
            <a:r>
              <a:rPr sz="2000" spc="-545" dirty="0">
                <a:solidFill>
                  <a:srgbClr val="535C6A"/>
                </a:solidFill>
                <a:latin typeface="Arial"/>
                <a:cs typeface="Arial"/>
              </a:rPr>
              <a:t> </a:t>
            </a:r>
            <a:r>
              <a:rPr sz="1800" spc="35" dirty="0">
                <a:solidFill>
                  <a:srgbClr val="535C6A"/>
                </a:solidFill>
                <a:latin typeface="Arial"/>
                <a:cs typeface="Arial"/>
              </a:rPr>
              <a:t>сценарист, </a:t>
            </a:r>
            <a:r>
              <a:rPr sz="1800" spc="45" dirty="0">
                <a:solidFill>
                  <a:srgbClr val="535C6A"/>
                </a:solidFill>
                <a:latin typeface="Arial"/>
                <a:cs typeface="Arial"/>
              </a:rPr>
              <a:t>режиссер Всероссийского </a:t>
            </a:r>
            <a:r>
              <a:rPr sz="1800" spc="80" dirty="0">
                <a:solidFill>
                  <a:srgbClr val="535C6A"/>
                </a:solidFill>
                <a:latin typeface="Arial"/>
                <a:cs typeface="Arial"/>
              </a:rPr>
              <a:t>народного </a:t>
            </a:r>
            <a:r>
              <a:rPr sz="1800" spc="-490" dirty="0">
                <a:solidFill>
                  <a:srgbClr val="535C6A"/>
                </a:solidFill>
                <a:latin typeface="Arial"/>
                <a:cs typeface="Arial"/>
              </a:rPr>
              <a:t> </a:t>
            </a:r>
            <a:r>
              <a:rPr sz="1800" spc="70" dirty="0">
                <a:solidFill>
                  <a:srgbClr val="535C6A"/>
                </a:solidFill>
                <a:latin typeface="Arial"/>
                <a:cs typeface="Arial"/>
              </a:rPr>
              <a:t>проекта</a:t>
            </a:r>
            <a:r>
              <a:rPr sz="1800" spc="-40" dirty="0">
                <a:solidFill>
                  <a:srgbClr val="535C6A"/>
                </a:solidFill>
                <a:latin typeface="Arial"/>
                <a:cs typeface="Arial"/>
              </a:rPr>
              <a:t> </a:t>
            </a:r>
            <a:r>
              <a:rPr sz="1800" spc="95" dirty="0">
                <a:solidFill>
                  <a:srgbClr val="535C6A"/>
                </a:solidFill>
                <a:latin typeface="Arial"/>
                <a:cs typeface="Arial"/>
              </a:rPr>
              <a:t>"Киноуроки</a:t>
            </a:r>
            <a:r>
              <a:rPr sz="1800" spc="-35" dirty="0">
                <a:solidFill>
                  <a:srgbClr val="535C6A"/>
                </a:solidFill>
                <a:latin typeface="Arial"/>
                <a:cs typeface="Arial"/>
              </a:rPr>
              <a:t> </a:t>
            </a:r>
            <a:r>
              <a:rPr sz="1800" spc="65" dirty="0">
                <a:solidFill>
                  <a:srgbClr val="535C6A"/>
                </a:solidFill>
                <a:latin typeface="Arial"/>
                <a:cs typeface="Arial"/>
              </a:rPr>
              <a:t>в</a:t>
            </a:r>
            <a:r>
              <a:rPr sz="1800" spc="-35" dirty="0">
                <a:solidFill>
                  <a:srgbClr val="535C6A"/>
                </a:solidFill>
                <a:latin typeface="Arial"/>
                <a:cs typeface="Arial"/>
              </a:rPr>
              <a:t> </a:t>
            </a:r>
            <a:r>
              <a:rPr sz="1800" spc="65" dirty="0">
                <a:solidFill>
                  <a:srgbClr val="535C6A"/>
                </a:solidFill>
                <a:latin typeface="Arial"/>
                <a:cs typeface="Arial"/>
              </a:rPr>
              <a:t>школах</a:t>
            </a:r>
            <a:r>
              <a:rPr sz="1800" spc="-35" dirty="0">
                <a:solidFill>
                  <a:srgbClr val="535C6A"/>
                </a:solidFill>
                <a:latin typeface="Arial"/>
                <a:cs typeface="Arial"/>
              </a:rPr>
              <a:t> </a:t>
            </a:r>
            <a:r>
              <a:rPr sz="1800" spc="20" dirty="0">
                <a:solidFill>
                  <a:srgbClr val="535C6A"/>
                </a:solidFill>
                <a:latin typeface="Arial"/>
                <a:cs typeface="Arial"/>
              </a:rPr>
              <a:t>России",</a:t>
            </a:r>
            <a:endParaRPr sz="1800">
              <a:latin typeface="Arial"/>
              <a:cs typeface="Arial"/>
            </a:endParaRPr>
          </a:p>
          <a:p>
            <a:pPr marL="1668780">
              <a:lnSpc>
                <a:spcPct val="100000"/>
              </a:lnSpc>
              <a:spcBef>
                <a:spcPts val="315"/>
              </a:spcBef>
            </a:pPr>
            <a:r>
              <a:rPr sz="1800" spc="70" dirty="0">
                <a:solidFill>
                  <a:srgbClr val="535C6A"/>
                </a:solidFill>
                <a:latin typeface="Arial"/>
                <a:cs typeface="Arial"/>
              </a:rPr>
              <a:t>директор</a:t>
            </a:r>
            <a:r>
              <a:rPr sz="1800" spc="-55" dirty="0">
                <a:solidFill>
                  <a:srgbClr val="535C6A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535C6A"/>
                </a:solidFill>
                <a:latin typeface="Arial"/>
                <a:cs typeface="Arial"/>
              </a:rPr>
              <a:t>АНО</a:t>
            </a:r>
            <a:r>
              <a:rPr sz="1800" spc="-55" dirty="0">
                <a:solidFill>
                  <a:srgbClr val="535C6A"/>
                </a:solidFill>
                <a:latin typeface="Arial"/>
                <a:cs typeface="Arial"/>
              </a:rPr>
              <a:t> </a:t>
            </a:r>
            <a:r>
              <a:rPr sz="1800" spc="-65" dirty="0">
                <a:solidFill>
                  <a:srgbClr val="535C6A"/>
                </a:solidFill>
                <a:latin typeface="Arial"/>
                <a:cs typeface="Arial"/>
              </a:rPr>
              <a:t>ЦРИТС</a:t>
            </a:r>
            <a:r>
              <a:rPr sz="1800" spc="-55" dirty="0">
                <a:solidFill>
                  <a:srgbClr val="535C6A"/>
                </a:solidFill>
                <a:latin typeface="Arial"/>
                <a:cs typeface="Arial"/>
              </a:rPr>
              <a:t> </a:t>
            </a:r>
            <a:r>
              <a:rPr sz="1800" spc="50" dirty="0">
                <a:solidFill>
                  <a:srgbClr val="535C6A"/>
                </a:solidFill>
                <a:latin typeface="Arial"/>
                <a:cs typeface="Arial"/>
              </a:rPr>
              <a:t>"Интелрост"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1924" y="207194"/>
            <a:ext cx="8419206" cy="997588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308405" y="3"/>
            <a:ext cx="7326951" cy="337184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650320" y="3353093"/>
            <a:ext cx="2268855" cy="6064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800" spc="-45" dirty="0">
                <a:solidFill>
                  <a:srgbClr val="B46164"/>
                </a:solidFill>
              </a:rPr>
              <a:t>ТАБЛИЦА</a:t>
            </a:r>
            <a:endParaRPr sz="3800"/>
          </a:p>
        </p:txBody>
      </p:sp>
      <p:sp>
        <p:nvSpPr>
          <p:cNvPr id="5" name="object 5"/>
          <p:cNvSpPr txBox="1"/>
          <p:nvPr/>
        </p:nvSpPr>
        <p:spPr>
          <a:xfrm>
            <a:off x="9650045" y="3929995"/>
            <a:ext cx="327787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112135" algn="l"/>
              </a:tabLst>
            </a:pPr>
            <a:r>
              <a:rPr sz="2000" spc="-30" dirty="0">
                <a:latin typeface="Calibri"/>
                <a:cs typeface="Calibri"/>
              </a:rPr>
              <a:t>д</a:t>
            </a:r>
            <a:r>
              <a:rPr sz="2000" spc="5" dirty="0">
                <a:latin typeface="Calibri"/>
                <a:cs typeface="Calibri"/>
              </a:rPr>
              <a:t>у</a:t>
            </a:r>
            <a:r>
              <a:rPr sz="2000" spc="120" dirty="0">
                <a:latin typeface="Calibri"/>
                <a:cs typeface="Calibri"/>
              </a:rPr>
              <a:t>х</a:t>
            </a:r>
            <a:r>
              <a:rPr sz="2000" spc="110" dirty="0">
                <a:latin typeface="Calibri"/>
                <a:cs typeface="Calibri"/>
              </a:rPr>
              <a:t>о</a:t>
            </a:r>
            <a:r>
              <a:rPr sz="2000" spc="165" dirty="0">
                <a:latin typeface="Calibri"/>
                <a:cs typeface="Calibri"/>
              </a:rPr>
              <a:t>в</a:t>
            </a:r>
            <a:r>
              <a:rPr sz="2000" spc="145" dirty="0">
                <a:latin typeface="Calibri"/>
                <a:cs typeface="Calibri"/>
              </a:rPr>
              <a:t>н</a:t>
            </a:r>
            <a:r>
              <a:rPr sz="2000" spc="110" dirty="0">
                <a:latin typeface="Calibri"/>
                <a:cs typeface="Calibri"/>
              </a:rPr>
              <a:t>о</a:t>
            </a:r>
            <a:r>
              <a:rPr sz="2000" spc="25" dirty="0">
                <a:latin typeface="Calibri"/>
                <a:cs typeface="Calibri"/>
              </a:rPr>
              <a:t>-</a:t>
            </a:r>
            <a:r>
              <a:rPr sz="2000" spc="145" dirty="0">
                <a:latin typeface="Calibri"/>
                <a:cs typeface="Calibri"/>
              </a:rPr>
              <a:t>н</a:t>
            </a:r>
            <a:r>
              <a:rPr sz="2000" spc="130" dirty="0">
                <a:latin typeface="Calibri"/>
                <a:cs typeface="Calibri"/>
              </a:rPr>
              <a:t>р</a:t>
            </a:r>
            <a:r>
              <a:rPr sz="2000" spc="95" dirty="0">
                <a:latin typeface="Calibri"/>
                <a:cs typeface="Calibri"/>
              </a:rPr>
              <a:t>а</a:t>
            </a:r>
            <a:r>
              <a:rPr sz="2000" spc="165" dirty="0">
                <a:latin typeface="Calibri"/>
                <a:cs typeface="Calibri"/>
              </a:rPr>
              <a:t>в</a:t>
            </a:r>
            <a:r>
              <a:rPr sz="2000" spc="95" dirty="0">
                <a:latin typeface="Calibri"/>
                <a:cs typeface="Calibri"/>
              </a:rPr>
              <a:t>с</a:t>
            </a:r>
            <a:r>
              <a:rPr sz="2000" spc="110" dirty="0">
                <a:latin typeface="Calibri"/>
                <a:cs typeface="Calibri"/>
              </a:rPr>
              <a:t>т</a:t>
            </a:r>
            <a:r>
              <a:rPr sz="2000" spc="165" dirty="0">
                <a:latin typeface="Calibri"/>
                <a:cs typeface="Calibri"/>
              </a:rPr>
              <a:t>в</a:t>
            </a:r>
            <a:r>
              <a:rPr sz="2000" spc="95" dirty="0">
                <a:latin typeface="Calibri"/>
                <a:cs typeface="Calibri"/>
              </a:rPr>
              <a:t>е</a:t>
            </a:r>
            <a:r>
              <a:rPr sz="2000" spc="145" dirty="0">
                <a:latin typeface="Calibri"/>
                <a:cs typeface="Calibri"/>
              </a:rPr>
              <a:t>нн</a:t>
            </a:r>
            <a:r>
              <a:rPr sz="2000" spc="105" dirty="0">
                <a:latin typeface="Calibri"/>
                <a:cs typeface="Calibri"/>
              </a:rPr>
              <a:t>ы</a:t>
            </a:r>
            <a:r>
              <a:rPr sz="2000" spc="125" dirty="0">
                <a:latin typeface="Calibri"/>
                <a:cs typeface="Calibri"/>
              </a:rPr>
              <a:t>х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114" dirty="0">
                <a:latin typeface="Calibri"/>
                <a:cs typeface="Calibri"/>
              </a:rPr>
              <a:t>и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650045" y="4282420"/>
            <a:ext cx="329184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62735" algn="l"/>
                <a:tab pos="2179320" algn="l"/>
              </a:tabLst>
            </a:pPr>
            <a:r>
              <a:rPr sz="2000" spc="95" dirty="0">
                <a:latin typeface="Calibri"/>
                <a:cs typeface="Calibri"/>
              </a:rPr>
              <a:t>ценностей)	</a:t>
            </a:r>
            <a:r>
              <a:rPr sz="2000" spc="45" dirty="0">
                <a:latin typeface="Calibri"/>
                <a:cs typeface="Calibri"/>
              </a:rPr>
              <a:t>для	</a:t>
            </a:r>
            <a:r>
              <a:rPr sz="2000" spc="85" dirty="0">
                <a:latin typeface="Calibri"/>
                <a:cs typeface="Calibri"/>
              </a:rPr>
              <a:t>создания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121782" y="3882293"/>
            <a:ext cx="2946400" cy="730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98425">
              <a:lnSpc>
                <a:spcPct val="115599"/>
              </a:lnSpc>
              <a:spcBef>
                <a:spcPts val="100"/>
              </a:spcBef>
              <a:tabLst>
                <a:tab pos="1505585" algn="l"/>
                <a:tab pos="1783080" algn="l"/>
                <a:tab pos="2780665" algn="l"/>
              </a:tabLst>
            </a:pPr>
            <a:r>
              <a:rPr sz="2000" spc="105" dirty="0">
                <a:latin typeface="Calibri"/>
                <a:cs typeface="Calibri"/>
              </a:rPr>
              <a:t>моральных		</a:t>
            </a:r>
            <a:r>
              <a:rPr sz="2000" spc="120" dirty="0">
                <a:latin typeface="Calibri"/>
                <a:cs typeface="Calibri"/>
              </a:rPr>
              <a:t>понятий </a:t>
            </a:r>
            <a:r>
              <a:rPr sz="2000" spc="125" dirty="0">
                <a:latin typeface="Calibri"/>
                <a:cs typeface="Calibri"/>
              </a:rPr>
              <a:t> </a:t>
            </a:r>
            <a:r>
              <a:rPr sz="2000" spc="95" dirty="0">
                <a:latin typeface="Calibri"/>
                <a:cs typeface="Calibri"/>
              </a:rPr>
              <a:t>с</a:t>
            </a:r>
            <a:r>
              <a:rPr sz="2000" spc="105" dirty="0">
                <a:latin typeface="Calibri"/>
                <a:cs typeface="Calibri"/>
              </a:rPr>
              <a:t>ц</a:t>
            </a:r>
            <a:r>
              <a:rPr sz="2000" spc="95" dirty="0">
                <a:latin typeface="Calibri"/>
                <a:cs typeface="Calibri"/>
              </a:rPr>
              <a:t>е</a:t>
            </a:r>
            <a:r>
              <a:rPr sz="2000" spc="145" dirty="0">
                <a:latin typeface="Calibri"/>
                <a:cs typeface="Calibri"/>
              </a:rPr>
              <a:t>н</a:t>
            </a:r>
            <a:r>
              <a:rPr sz="2000" spc="95" dirty="0">
                <a:latin typeface="Calibri"/>
                <a:cs typeface="Calibri"/>
              </a:rPr>
              <a:t>а</a:t>
            </a:r>
            <a:r>
              <a:rPr sz="2000" spc="130" dirty="0">
                <a:latin typeface="Calibri"/>
                <a:cs typeface="Calibri"/>
              </a:rPr>
              <a:t>р</a:t>
            </a:r>
            <a:r>
              <a:rPr sz="2000" spc="110" dirty="0">
                <a:latin typeface="Calibri"/>
                <a:cs typeface="Calibri"/>
              </a:rPr>
              <a:t>и</a:t>
            </a:r>
            <a:r>
              <a:rPr sz="2000" spc="95" dirty="0">
                <a:latin typeface="Calibri"/>
                <a:cs typeface="Calibri"/>
              </a:rPr>
              <a:t>е</a:t>
            </a:r>
            <a:r>
              <a:rPr sz="2000" spc="170" dirty="0">
                <a:latin typeface="Calibri"/>
                <a:cs typeface="Calibri"/>
              </a:rPr>
              <a:t>в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85" dirty="0">
                <a:latin typeface="Calibri"/>
                <a:cs typeface="Calibri"/>
              </a:rPr>
              <a:t>ф</a:t>
            </a:r>
            <a:r>
              <a:rPr sz="2000" spc="110" dirty="0">
                <a:latin typeface="Calibri"/>
                <a:cs typeface="Calibri"/>
              </a:rPr>
              <a:t>и</a:t>
            </a:r>
            <a:r>
              <a:rPr sz="2000" spc="60" dirty="0">
                <a:latin typeface="Calibri"/>
                <a:cs typeface="Calibri"/>
              </a:rPr>
              <a:t>л</a:t>
            </a:r>
            <a:r>
              <a:rPr sz="2000" spc="190" dirty="0">
                <a:latin typeface="Calibri"/>
                <a:cs typeface="Calibri"/>
              </a:rPr>
              <a:t>ь</a:t>
            </a:r>
            <a:r>
              <a:rPr sz="2000" spc="-10" dirty="0">
                <a:latin typeface="Calibri"/>
                <a:cs typeface="Calibri"/>
              </a:rPr>
              <a:t>м</a:t>
            </a:r>
            <a:r>
              <a:rPr sz="2000" spc="110" dirty="0">
                <a:latin typeface="Calibri"/>
                <a:cs typeface="Calibri"/>
              </a:rPr>
              <a:t>о</a:t>
            </a:r>
            <a:r>
              <a:rPr sz="2000" spc="170" dirty="0">
                <a:latin typeface="Calibri"/>
                <a:cs typeface="Calibri"/>
              </a:rPr>
              <a:t>в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114" dirty="0">
                <a:latin typeface="Calibri"/>
                <a:cs typeface="Calibri"/>
              </a:rPr>
              <a:t>и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219354" y="3882293"/>
            <a:ext cx="1509395" cy="730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640" marR="5080" indent="-28575">
              <a:lnSpc>
                <a:spcPct val="115599"/>
              </a:lnSpc>
              <a:spcBef>
                <a:spcPts val="100"/>
              </a:spcBef>
            </a:pPr>
            <a:r>
              <a:rPr sz="2000" spc="-70" dirty="0">
                <a:latin typeface="Calibri"/>
                <a:cs typeface="Calibri"/>
              </a:rPr>
              <a:t>(</a:t>
            </a:r>
            <a:r>
              <a:rPr sz="2000" spc="155" dirty="0">
                <a:latin typeface="Calibri"/>
                <a:cs typeface="Calibri"/>
              </a:rPr>
              <a:t>п</a:t>
            </a:r>
            <a:r>
              <a:rPr sz="2000" spc="130" dirty="0">
                <a:latin typeface="Calibri"/>
                <a:cs typeface="Calibri"/>
              </a:rPr>
              <a:t>р</a:t>
            </a:r>
            <a:r>
              <a:rPr sz="2000" spc="110" dirty="0">
                <a:latin typeface="Calibri"/>
                <a:cs typeface="Calibri"/>
              </a:rPr>
              <a:t>и</a:t>
            </a:r>
            <a:r>
              <a:rPr sz="2000" spc="145" dirty="0">
                <a:latin typeface="Calibri"/>
                <a:cs typeface="Calibri"/>
              </a:rPr>
              <a:t>н</a:t>
            </a:r>
            <a:r>
              <a:rPr sz="2000" spc="105" dirty="0">
                <a:latin typeface="Calibri"/>
                <a:cs typeface="Calibri"/>
              </a:rPr>
              <a:t>ц</a:t>
            </a:r>
            <a:r>
              <a:rPr sz="2000" spc="110" dirty="0">
                <a:latin typeface="Calibri"/>
                <a:cs typeface="Calibri"/>
              </a:rPr>
              <a:t>и</a:t>
            </a:r>
            <a:r>
              <a:rPr sz="2000" spc="155" dirty="0">
                <a:latin typeface="Calibri"/>
                <a:cs typeface="Calibri"/>
              </a:rPr>
              <a:t>п</a:t>
            </a:r>
            <a:r>
              <a:rPr sz="2000" spc="110" dirty="0">
                <a:latin typeface="Calibri"/>
                <a:cs typeface="Calibri"/>
              </a:rPr>
              <a:t>о</a:t>
            </a:r>
            <a:r>
              <a:rPr sz="2000" spc="165" dirty="0">
                <a:latin typeface="Calibri"/>
                <a:cs typeface="Calibri"/>
              </a:rPr>
              <a:t>в</a:t>
            </a:r>
            <a:r>
              <a:rPr sz="2000" spc="-65" dirty="0">
                <a:latin typeface="Calibri"/>
                <a:cs typeface="Calibri"/>
              </a:rPr>
              <a:t>,  </a:t>
            </a:r>
            <a:r>
              <a:rPr sz="2000" spc="155" dirty="0">
                <a:latin typeface="Calibri"/>
                <a:cs typeface="Calibri"/>
              </a:rPr>
              <a:t>п</a:t>
            </a:r>
            <a:r>
              <a:rPr sz="2000" spc="130" dirty="0">
                <a:latin typeface="Calibri"/>
                <a:cs typeface="Calibri"/>
              </a:rPr>
              <a:t>р</a:t>
            </a:r>
            <a:r>
              <a:rPr sz="2000" spc="110" dirty="0">
                <a:latin typeface="Calibri"/>
                <a:cs typeface="Calibri"/>
              </a:rPr>
              <a:t>о</a:t>
            </a:r>
            <a:r>
              <a:rPr sz="2000" spc="165" dirty="0">
                <a:latin typeface="Calibri"/>
                <a:cs typeface="Calibri"/>
              </a:rPr>
              <a:t>в</a:t>
            </a:r>
            <a:r>
              <a:rPr sz="2000" spc="95" dirty="0">
                <a:latin typeface="Calibri"/>
                <a:cs typeface="Calibri"/>
              </a:rPr>
              <a:t>е</a:t>
            </a:r>
            <a:r>
              <a:rPr sz="2000" spc="-30" dirty="0">
                <a:latin typeface="Calibri"/>
                <a:cs typeface="Calibri"/>
              </a:rPr>
              <a:t>д</a:t>
            </a:r>
            <a:r>
              <a:rPr sz="2000" spc="95" dirty="0">
                <a:latin typeface="Calibri"/>
                <a:cs typeface="Calibri"/>
              </a:rPr>
              <a:t>е</a:t>
            </a:r>
            <a:r>
              <a:rPr sz="2000" spc="145" dirty="0">
                <a:latin typeface="Calibri"/>
                <a:cs typeface="Calibri"/>
              </a:rPr>
              <a:t>н</a:t>
            </a:r>
            <a:r>
              <a:rPr sz="2000" spc="110" dirty="0">
                <a:latin typeface="Calibri"/>
                <a:cs typeface="Calibri"/>
              </a:rPr>
              <a:t>и</a:t>
            </a:r>
            <a:r>
              <a:rPr sz="2000" spc="105" dirty="0">
                <a:latin typeface="Calibri"/>
                <a:cs typeface="Calibri"/>
              </a:rPr>
              <a:t>я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2065" algn="just">
              <a:lnSpc>
                <a:spcPct val="115599"/>
              </a:lnSpc>
              <a:spcBef>
                <a:spcPts val="100"/>
              </a:spcBef>
            </a:pPr>
            <a:r>
              <a:rPr spc="120" dirty="0"/>
              <a:t>воспитательной </a:t>
            </a:r>
            <a:r>
              <a:rPr spc="105" dirty="0"/>
              <a:t>работы </a:t>
            </a:r>
            <a:r>
              <a:rPr spc="170" dirty="0"/>
              <a:t>в </a:t>
            </a:r>
            <a:r>
              <a:rPr spc="70" dirty="0"/>
              <a:t>рамках </a:t>
            </a:r>
            <a:r>
              <a:rPr spc="95" dirty="0"/>
              <a:t>проекта </a:t>
            </a:r>
            <a:r>
              <a:rPr spc="65" dirty="0"/>
              <a:t>"Киноуроки </a:t>
            </a:r>
            <a:r>
              <a:rPr spc="170" dirty="0"/>
              <a:t>в </a:t>
            </a:r>
            <a:r>
              <a:rPr spc="105" dirty="0"/>
              <a:t>школах </a:t>
            </a:r>
            <a:r>
              <a:rPr spc="110" dirty="0"/>
              <a:t> </a:t>
            </a:r>
            <a:r>
              <a:rPr spc="80" dirty="0"/>
              <a:t>России"</a:t>
            </a:r>
          </a:p>
          <a:p>
            <a:pPr marL="12700" algn="just">
              <a:lnSpc>
                <a:spcPct val="100000"/>
              </a:lnSpc>
              <a:spcBef>
                <a:spcPts val="2045"/>
              </a:spcBef>
            </a:pPr>
            <a:r>
              <a:rPr sz="2800" spc="150" dirty="0">
                <a:solidFill>
                  <a:srgbClr val="B46164"/>
                </a:solidFill>
              </a:rPr>
              <a:t>Один</a:t>
            </a:r>
            <a:r>
              <a:rPr sz="2800" spc="85" dirty="0">
                <a:solidFill>
                  <a:srgbClr val="B46164"/>
                </a:solidFill>
              </a:rPr>
              <a:t> </a:t>
            </a:r>
            <a:r>
              <a:rPr sz="2800" spc="125" dirty="0">
                <a:solidFill>
                  <a:srgbClr val="B46164"/>
                </a:solidFill>
              </a:rPr>
              <a:t>фильм</a:t>
            </a:r>
            <a:r>
              <a:rPr sz="2800" spc="85" dirty="0">
                <a:solidFill>
                  <a:srgbClr val="B46164"/>
                </a:solidFill>
              </a:rPr>
              <a:t> </a:t>
            </a:r>
            <a:r>
              <a:rPr sz="2800" spc="40" dirty="0">
                <a:solidFill>
                  <a:srgbClr val="B46164"/>
                </a:solidFill>
              </a:rPr>
              <a:t>-</a:t>
            </a:r>
            <a:r>
              <a:rPr sz="2800" spc="85" dirty="0">
                <a:solidFill>
                  <a:srgbClr val="B46164"/>
                </a:solidFill>
              </a:rPr>
              <a:t> </a:t>
            </a:r>
            <a:r>
              <a:rPr sz="2800" spc="120" dirty="0">
                <a:solidFill>
                  <a:srgbClr val="B46164"/>
                </a:solidFill>
              </a:rPr>
              <a:t>одно</a:t>
            </a:r>
            <a:r>
              <a:rPr sz="2800" spc="85" dirty="0">
                <a:solidFill>
                  <a:srgbClr val="B46164"/>
                </a:solidFill>
              </a:rPr>
              <a:t> </a:t>
            </a:r>
            <a:r>
              <a:rPr sz="2800" spc="180" dirty="0">
                <a:solidFill>
                  <a:srgbClr val="B46164"/>
                </a:solidFill>
              </a:rPr>
              <a:t>нравственное</a:t>
            </a:r>
            <a:r>
              <a:rPr sz="2800" spc="85" dirty="0">
                <a:solidFill>
                  <a:srgbClr val="B46164"/>
                </a:solidFill>
              </a:rPr>
              <a:t> </a:t>
            </a:r>
            <a:r>
              <a:rPr sz="2800" spc="170" dirty="0">
                <a:solidFill>
                  <a:srgbClr val="B46164"/>
                </a:solidFill>
              </a:rPr>
              <a:t>понятие</a:t>
            </a:r>
            <a:endParaRPr sz="2800"/>
          </a:p>
          <a:p>
            <a:pPr marL="12700" marR="5080" algn="just">
              <a:lnSpc>
                <a:spcPct val="115599"/>
              </a:lnSpc>
              <a:spcBef>
                <a:spcPts val="1614"/>
              </a:spcBef>
              <a:tabLst>
                <a:tab pos="2401570" algn="l"/>
                <a:tab pos="4645660" algn="l"/>
                <a:tab pos="6939915" algn="l"/>
              </a:tabLst>
            </a:pPr>
            <a:r>
              <a:rPr spc="130" dirty="0"/>
              <a:t>Нравственное </a:t>
            </a:r>
            <a:r>
              <a:rPr spc="120" dirty="0"/>
              <a:t>понятие </a:t>
            </a:r>
            <a:r>
              <a:rPr spc="100" dirty="0"/>
              <a:t>раскрывается </a:t>
            </a:r>
            <a:r>
              <a:rPr spc="170" dirty="0"/>
              <a:t>в </a:t>
            </a:r>
            <a:r>
              <a:rPr spc="80" dirty="0"/>
              <a:t>сюжете </a:t>
            </a:r>
            <a:r>
              <a:rPr spc="65" dirty="0"/>
              <a:t>фильма, </a:t>
            </a:r>
            <a:r>
              <a:rPr spc="114" dirty="0"/>
              <a:t>снятого </a:t>
            </a:r>
            <a:r>
              <a:rPr spc="135" dirty="0"/>
              <a:t>по </a:t>
            </a:r>
            <a:r>
              <a:rPr spc="-440" dirty="0"/>
              <a:t> </a:t>
            </a:r>
            <a:r>
              <a:rPr spc="114" dirty="0"/>
              <a:t>специально</a:t>
            </a:r>
            <a:r>
              <a:rPr spc="120" dirty="0"/>
              <a:t> </a:t>
            </a:r>
            <a:r>
              <a:rPr spc="70" dirty="0"/>
              <a:t>созданному</a:t>
            </a:r>
            <a:r>
              <a:rPr spc="75" dirty="0"/>
              <a:t> </a:t>
            </a:r>
            <a:r>
              <a:rPr spc="100" dirty="0"/>
              <a:t>сценарию.</a:t>
            </a:r>
            <a:r>
              <a:rPr spc="105" dirty="0"/>
              <a:t> </a:t>
            </a:r>
            <a:r>
              <a:rPr spc="125" dirty="0"/>
              <a:t>Направленность</a:t>
            </a:r>
            <a:r>
              <a:rPr spc="130" dirty="0"/>
              <a:t> </a:t>
            </a:r>
            <a:r>
              <a:rPr spc="65" dirty="0"/>
              <a:t>фильма, </a:t>
            </a:r>
            <a:r>
              <a:rPr spc="70" dirty="0"/>
              <a:t> </a:t>
            </a:r>
            <a:r>
              <a:rPr spc="130" dirty="0"/>
              <a:t>р</a:t>
            </a:r>
            <a:r>
              <a:rPr spc="95" dirty="0"/>
              <a:t>е</a:t>
            </a:r>
            <a:r>
              <a:rPr spc="145" dirty="0"/>
              <a:t>г</a:t>
            </a:r>
            <a:r>
              <a:rPr spc="110" dirty="0"/>
              <a:t>ио</a:t>
            </a:r>
            <a:r>
              <a:rPr spc="145" dirty="0"/>
              <a:t>н</a:t>
            </a:r>
            <a:r>
              <a:rPr spc="95" dirty="0"/>
              <a:t>а</a:t>
            </a:r>
            <a:r>
              <a:rPr spc="60" dirty="0"/>
              <a:t>л</a:t>
            </a:r>
            <a:r>
              <a:rPr spc="190" dirty="0"/>
              <a:t>ь</a:t>
            </a:r>
            <a:r>
              <a:rPr spc="145" dirty="0"/>
              <a:t>н</a:t>
            </a:r>
            <a:r>
              <a:rPr spc="105" dirty="0"/>
              <a:t>ы</a:t>
            </a:r>
            <a:r>
              <a:rPr spc="100" dirty="0"/>
              <a:t>е</a:t>
            </a:r>
            <a:r>
              <a:rPr dirty="0"/>
              <a:t>	</a:t>
            </a:r>
            <a:r>
              <a:rPr spc="110" dirty="0"/>
              <a:t>о</a:t>
            </a:r>
            <a:r>
              <a:rPr spc="95" dirty="0"/>
              <a:t>с</a:t>
            </a:r>
            <a:r>
              <a:rPr spc="110" dirty="0"/>
              <a:t>о</a:t>
            </a:r>
            <a:r>
              <a:rPr spc="75" dirty="0"/>
              <a:t>б</a:t>
            </a:r>
            <a:r>
              <a:rPr spc="95" dirty="0"/>
              <a:t>е</a:t>
            </a:r>
            <a:r>
              <a:rPr spc="145" dirty="0"/>
              <a:t>нн</a:t>
            </a:r>
            <a:r>
              <a:rPr spc="110" dirty="0"/>
              <a:t>о</a:t>
            </a:r>
            <a:r>
              <a:rPr spc="95" dirty="0"/>
              <a:t>с</a:t>
            </a:r>
            <a:r>
              <a:rPr spc="110" dirty="0"/>
              <a:t>ти</a:t>
            </a:r>
            <a:r>
              <a:rPr spc="-70" dirty="0"/>
              <a:t>,</a:t>
            </a:r>
            <a:r>
              <a:rPr dirty="0"/>
              <a:t>	</a:t>
            </a:r>
            <a:r>
              <a:rPr spc="110" dirty="0"/>
              <a:t>и</a:t>
            </a:r>
            <a:r>
              <a:rPr spc="95" dirty="0"/>
              <a:t>с</a:t>
            </a:r>
            <a:r>
              <a:rPr spc="110" dirty="0"/>
              <a:t>то</a:t>
            </a:r>
            <a:r>
              <a:rPr spc="130" dirty="0"/>
              <a:t>р</a:t>
            </a:r>
            <a:r>
              <a:rPr spc="110" dirty="0"/>
              <a:t>и</a:t>
            </a:r>
            <a:r>
              <a:rPr spc="215" dirty="0"/>
              <a:t>ч</a:t>
            </a:r>
            <a:r>
              <a:rPr spc="95" dirty="0"/>
              <a:t>ес</a:t>
            </a:r>
            <a:r>
              <a:rPr spc="-15" dirty="0"/>
              <a:t>к</a:t>
            </a:r>
            <a:r>
              <a:rPr spc="110" dirty="0"/>
              <a:t>и</a:t>
            </a:r>
            <a:r>
              <a:rPr spc="100" dirty="0"/>
              <a:t>е</a:t>
            </a:r>
            <a:r>
              <a:rPr dirty="0"/>
              <a:t>	</a:t>
            </a:r>
            <a:r>
              <a:rPr spc="60" dirty="0"/>
              <a:t>л</a:t>
            </a:r>
            <a:r>
              <a:rPr spc="110" dirty="0"/>
              <a:t>и</a:t>
            </a:r>
            <a:r>
              <a:rPr spc="215" dirty="0"/>
              <a:t>ч</a:t>
            </a:r>
            <a:r>
              <a:rPr spc="145" dirty="0"/>
              <a:t>н</a:t>
            </a:r>
            <a:r>
              <a:rPr spc="110" dirty="0"/>
              <a:t>о</a:t>
            </a:r>
            <a:r>
              <a:rPr spc="95" dirty="0"/>
              <a:t>с</a:t>
            </a:r>
            <a:r>
              <a:rPr spc="110" dirty="0"/>
              <a:t>т</a:t>
            </a:r>
            <a:r>
              <a:rPr spc="70" dirty="0"/>
              <a:t>и  </a:t>
            </a:r>
            <a:r>
              <a:rPr spc="100" dirty="0"/>
              <a:t>определяются</a:t>
            </a:r>
            <a:r>
              <a:rPr spc="60" dirty="0"/>
              <a:t> </a:t>
            </a:r>
            <a:r>
              <a:rPr spc="135" dirty="0"/>
              <a:t>по</a:t>
            </a:r>
            <a:r>
              <a:rPr spc="65" dirty="0"/>
              <a:t> </a:t>
            </a:r>
            <a:r>
              <a:rPr spc="105" dirty="0"/>
              <a:t>согласованию.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9650045" y="7774416"/>
            <a:ext cx="6355715" cy="19399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300"/>
              </a:lnSpc>
              <a:spcBef>
                <a:spcPts val="100"/>
              </a:spcBef>
            </a:pPr>
            <a:r>
              <a:rPr sz="3600" spc="55" dirty="0">
                <a:solidFill>
                  <a:srgbClr val="B46164"/>
                </a:solidFill>
                <a:latin typeface="Arial"/>
                <a:cs typeface="Arial"/>
              </a:rPr>
              <a:t>ОДИН</a:t>
            </a:r>
            <a:r>
              <a:rPr sz="3600" spc="-65" dirty="0">
                <a:solidFill>
                  <a:srgbClr val="B46164"/>
                </a:solidFill>
                <a:latin typeface="Arial"/>
                <a:cs typeface="Arial"/>
              </a:rPr>
              <a:t> </a:t>
            </a:r>
            <a:r>
              <a:rPr sz="3600" spc="-204" dirty="0">
                <a:solidFill>
                  <a:srgbClr val="B46164"/>
                </a:solidFill>
                <a:latin typeface="Arial"/>
                <a:cs typeface="Arial"/>
              </a:rPr>
              <a:t>СУБЪЕКТ</a:t>
            </a:r>
            <a:r>
              <a:rPr sz="3600" spc="-65" dirty="0">
                <a:solidFill>
                  <a:srgbClr val="B46164"/>
                </a:solidFill>
                <a:latin typeface="Arial"/>
                <a:cs typeface="Arial"/>
              </a:rPr>
              <a:t> </a:t>
            </a:r>
            <a:r>
              <a:rPr sz="3600" spc="-70" dirty="0">
                <a:solidFill>
                  <a:srgbClr val="B46164"/>
                </a:solidFill>
                <a:latin typeface="Arial"/>
                <a:cs typeface="Arial"/>
              </a:rPr>
              <a:t>ФЕДЕРАЦИИ  </a:t>
            </a:r>
            <a:r>
              <a:rPr sz="3600" spc="55" dirty="0">
                <a:solidFill>
                  <a:srgbClr val="B46164"/>
                </a:solidFill>
                <a:latin typeface="Arial"/>
                <a:cs typeface="Arial"/>
              </a:rPr>
              <a:t>ОДИН</a:t>
            </a:r>
            <a:r>
              <a:rPr sz="3600" spc="-70" dirty="0">
                <a:solidFill>
                  <a:srgbClr val="B46164"/>
                </a:solidFill>
                <a:latin typeface="Arial"/>
                <a:cs typeface="Arial"/>
              </a:rPr>
              <a:t> </a:t>
            </a:r>
            <a:r>
              <a:rPr sz="3600" spc="15" dirty="0">
                <a:solidFill>
                  <a:srgbClr val="B46164"/>
                </a:solidFill>
                <a:latin typeface="Arial"/>
                <a:cs typeface="Arial"/>
              </a:rPr>
              <a:t>КИНОУРОК</a:t>
            </a:r>
            <a:endParaRPr sz="3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05"/>
              </a:spcBef>
            </a:pPr>
            <a:r>
              <a:rPr sz="3600" spc="20" dirty="0">
                <a:solidFill>
                  <a:srgbClr val="B46164"/>
                </a:solidFill>
                <a:latin typeface="Arial"/>
                <a:cs typeface="Arial"/>
              </a:rPr>
              <a:t>ОДНО</a:t>
            </a:r>
            <a:r>
              <a:rPr sz="3600" spc="-105" dirty="0">
                <a:solidFill>
                  <a:srgbClr val="B46164"/>
                </a:solidFill>
                <a:latin typeface="Arial"/>
                <a:cs typeface="Arial"/>
              </a:rPr>
              <a:t> </a:t>
            </a:r>
            <a:r>
              <a:rPr sz="3600" spc="-114" dirty="0">
                <a:solidFill>
                  <a:srgbClr val="B46164"/>
                </a:solidFill>
                <a:latin typeface="Arial"/>
                <a:cs typeface="Arial"/>
              </a:rPr>
              <a:t>КАЧЕСТВО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45019" y="0"/>
            <a:ext cx="14601824" cy="1028699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389167"/>
            <a:ext cx="18287999" cy="989783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8598" y="7506950"/>
            <a:ext cx="4314825" cy="9525"/>
          </a:xfrm>
          <a:custGeom>
            <a:avLst/>
            <a:gdLst/>
            <a:ahLst/>
            <a:cxnLst/>
            <a:rect l="l" t="t" r="r" b="b"/>
            <a:pathLst>
              <a:path w="4314825" h="9525">
                <a:moveTo>
                  <a:pt x="4314824" y="9524"/>
                </a:moveTo>
                <a:lnTo>
                  <a:pt x="0" y="9524"/>
                </a:lnTo>
                <a:lnTo>
                  <a:pt x="0" y="0"/>
                </a:lnTo>
                <a:lnTo>
                  <a:pt x="4314824" y="0"/>
                </a:lnTo>
                <a:lnTo>
                  <a:pt x="4314824" y="9524"/>
                </a:lnTo>
                <a:close/>
              </a:path>
            </a:pathLst>
          </a:custGeom>
          <a:solidFill>
            <a:srgbClr val="111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106317" y="732936"/>
            <a:ext cx="5800724" cy="386714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106317" y="5755600"/>
            <a:ext cx="5800724" cy="350519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649856" y="732936"/>
            <a:ext cx="6095999" cy="386714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613230" y="5755600"/>
            <a:ext cx="6134099" cy="3581399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708912" y="7752728"/>
            <a:ext cx="2755900" cy="1092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95"/>
              </a:spcBef>
            </a:pPr>
            <a:r>
              <a:rPr sz="3000" spc="-85" dirty="0">
                <a:latin typeface="Arial"/>
                <a:cs typeface="Arial"/>
              </a:rPr>
              <a:t>ПЛАНИРУЕТСЯ  </a:t>
            </a:r>
            <a:r>
              <a:rPr sz="3000" spc="-95" dirty="0">
                <a:latin typeface="Arial"/>
                <a:cs typeface="Arial"/>
              </a:rPr>
              <a:t>СОЗДАТЬ</a:t>
            </a:r>
            <a:endParaRPr sz="300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71255" y="732936"/>
            <a:ext cx="1866899" cy="1828799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688597" y="4966922"/>
            <a:ext cx="2776215" cy="1176284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>
              <a:lnSpc>
                <a:spcPct val="130000"/>
              </a:lnSpc>
              <a:tabLst>
                <a:tab pos="3230245" algn="l"/>
              </a:tabLst>
            </a:pPr>
            <a:r>
              <a:rPr sz="3000" spc="190" dirty="0">
                <a:latin typeface="Arial"/>
                <a:cs typeface="Arial"/>
              </a:rPr>
              <a:t>Ф</a:t>
            </a:r>
            <a:r>
              <a:rPr sz="3000" spc="204" dirty="0">
                <a:latin typeface="Arial"/>
                <a:cs typeface="Arial"/>
              </a:rPr>
              <a:t>И</a:t>
            </a:r>
            <a:r>
              <a:rPr sz="3000" spc="215" dirty="0">
                <a:latin typeface="Arial"/>
                <a:cs typeface="Arial"/>
              </a:rPr>
              <a:t>Л</a:t>
            </a:r>
            <a:r>
              <a:rPr sz="3000" spc="15" dirty="0">
                <a:latin typeface="Arial"/>
                <a:cs typeface="Arial"/>
              </a:rPr>
              <a:t>Ь</a:t>
            </a:r>
            <a:r>
              <a:rPr sz="3000" spc="280" dirty="0">
                <a:latin typeface="Arial"/>
                <a:cs typeface="Arial"/>
              </a:rPr>
              <a:t>М</a:t>
            </a:r>
            <a:r>
              <a:rPr sz="3000" spc="65" dirty="0">
                <a:latin typeface="Arial"/>
                <a:cs typeface="Arial"/>
              </a:rPr>
              <a:t>О</a:t>
            </a:r>
            <a:r>
              <a:rPr sz="3000" spc="-55" dirty="0">
                <a:latin typeface="Arial"/>
                <a:cs typeface="Arial"/>
              </a:rPr>
              <a:t>В</a:t>
            </a:r>
            <a:r>
              <a:rPr sz="3000" dirty="0">
                <a:latin typeface="Arial"/>
                <a:cs typeface="Arial"/>
              </a:rPr>
              <a:t>	</a:t>
            </a:r>
            <a:endParaRPr sz="7000" dirty="0">
              <a:latin typeface="Arial"/>
              <a:cs typeface="Arial"/>
            </a:endParaRPr>
          </a:p>
          <a:p>
            <a:pPr>
              <a:lnSpc>
                <a:spcPct val="130000"/>
              </a:lnSpc>
            </a:pPr>
            <a:r>
              <a:rPr sz="3000" spc="-80" dirty="0">
                <a:latin typeface="Arial"/>
                <a:cs typeface="Arial"/>
              </a:rPr>
              <a:t>СНЯТО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970587" y="7752758"/>
            <a:ext cx="1042035" cy="109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0" spc="100" dirty="0">
                <a:latin typeface="Arial"/>
                <a:cs typeface="Arial"/>
              </a:rPr>
              <a:t>6</a:t>
            </a:r>
            <a:r>
              <a:rPr sz="7000" spc="105" dirty="0">
                <a:latin typeface="Arial"/>
                <a:cs typeface="Arial"/>
              </a:rPr>
              <a:t>2</a:t>
            </a:r>
            <a:endParaRPr sz="7000">
              <a:latin typeface="Arial"/>
              <a:cs typeface="Arial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804599" y="4975733"/>
            <a:ext cx="1208023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000" spc="100" dirty="0">
                <a:solidFill>
                  <a:prstClr val="black"/>
                </a:solidFill>
                <a:latin typeface="Arial"/>
                <a:cs typeface="Arial"/>
              </a:rPr>
              <a:t>3</a:t>
            </a:r>
            <a:r>
              <a:rPr lang="ru-RU" sz="7000" spc="105" dirty="0">
                <a:solidFill>
                  <a:prstClr val="black"/>
                </a:solidFill>
                <a:latin typeface="Arial"/>
                <a:cs typeface="Arial"/>
              </a:rPr>
              <a:t>7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212068" y="2220223"/>
            <a:ext cx="7696200" cy="9525"/>
          </a:xfrm>
          <a:custGeom>
            <a:avLst/>
            <a:gdLst/>
            <a:ahLst/>
            <a:cxnLst/>
            <a:rect l="l" t="t" r="r" b="b"/>
            <a:pathLst>
              <a:path w="7696200" h="9525">
                <a:moveTo>
                  <a:pt x="7696199" y="9524"/>
                </a:moveTo>
                <a:lnTo>
                  <a:pt x="0" y="9524"/>
                </a:lnTo>
                <a:lnTo>
                  <a:pt x="0" y="0"/>
                </a:lnTo>
                <a:lnTo>
                  <a:pt x="7696199" y="0"/>
                </a:lnTo>
                <a:lnTo>
                  <a:pt x="7696199" y="9524"/>
                </a:lnTo>
                <a:close/>
              </a:path>
            </a:pathLst>
          </a:custGeom>
          <a:solidFill>
            <a:srgbClr val="111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029711" y="2543154"/>
            <a:ext cx="5079365" cy="8648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75" dirty="0">
                <a:solidFill>
                  <a:srgbClr val="111B1D"/>
                </a:solidFill>
                <a:latin typeface="Arial"/>
                <a:cs typeface="Arial"/>
              </a:rPr>
              <a:t>Б</a:t>
            </a:r>
            <a:r>
              <a:rPr sz="2200" spc="25" dirty="0">
                <a:solidFill>
                  <a:srgbClr val="111B1D"/>
                </a:solidFill>
                <a:latin typeface="Arial"/>
                <a:cs typeface="Arial"/>
              </a:rPr>
              <a:t>О</a:t>
            </a:r>
            <a:r>
              <a:rPr sz="2200" spc="130" dirty="0">
                <a:solidFill>
                  <a:srgbClr val="111B1D"/>
                </a:solidFill>
                <a:latin typeface="Arial"/>
                <a:cs typeface="Arial"/>
              </a:rPr>
              <a:t>Л</a:t>
            </a:r>
            <a:r>
              <a:rPr sz="2200" spc="-225" dirty="0">
                <a:solidFill>
                  <a:srgbClr val="111B1D"/>
                </a:solidFill>
                <a:latin typeface="Arial"/>
                <a:cs typeface="Arial"/>
              </a:rPr>
              <a:t>Е</a:t>
            </a:r>
            <a:r>
              <a:rPr sz="2200" spc="-245" dirty="0">
                <a:solidFill>
                  <a:srgbClr val="111B1D"/>
                </a:solidFill>
                <a:latin typeface="Arial"/>
                <a:cs typeface="Arial"/>
              </a:rPr>
              <a:t>Е</a:t>
            </a:r>
            <a:r>
              <a:rPr sz="2200" spc="90" dirty="0">
                <a:solidFill>
                  <a:srgbClr val="111B1D"/>
                </a:solidFill>
                <a:latin typeface="Arial"/>
                <a:cs typeface="Arial"/>
              </a:rPr>
              <a:t> </a:t>
            </a:r>
            <a:r>
              <a:rPr sz="2200" spc="-630" dirty="0">
                <a:solidFill>
                  <a:srgbClr val="111B1D"/>
                </a:solidFill>
                <a:latin typeface="Verdana"/>
                <a:cs typeface="Verdana"/>
              </a:rPr>
              <a:t>1</a:t>
            </a:r>
            <a:r>
              <a:rPr sz="2200" spc="-70" dirty="0">
                <a:solidFill>
                  <a:srgbClr val="111B1D"/>
                </a:solidFill>
                <a:latin typeface="Verdana"/>
                <a:cs typeface="Verdana"/>
              </a:rPr>
              <a:t> </a:t>
            </a:r>
            <a:r>
              <a:rPr sz="2200" spc="180" dirty="0">
                <a:solidFill>
                  <a:srgbClr val="111B1D"/>
                </a:solidFill>
                <a:latin typeface="Arial"/>
                <a:cs typeface="Arial"/>
              </a:rPr>
              <a:t>М</a:t>
            </a:r>
            <a:r>
              <a:rPr sz="2200" spc="125" dirty="0">
                <a:solidFill>
                  <a:srgbClr val="111B1D"/>
                </a:solidFill>
                <a:latin typeface="Arial"/>
                <a:cs typeface="Arial"/>
              </a:rPr>
              <a:t>И</a:t>
            </a:r>
            <a:r>
              <a:rPr sz="2200" spc="130" dirty="0">
                <a:solidFill>
                  <a:srgbClr val="111B1D"/>
                </a:solidFill>
                <a:latin typeface="Arial"/>
                <a:cs typeface="Arial"/>
              </a:rPr>
              <a:t>ЛЛ</a:t>
            </a:r>
            <a:r>
              <a:rPr sz="2200" spc="125" dirty="0">
                <a:solidFill>
                  <a:srgbClr val="111B1D"/>
                </a:solidFill>
                <a:latin typeface="Arial"/>
                <a:cs typeface="Arial"/>
              </a:rPr>
              <a:t>И</a:t>
            </a:r>
            <a:r>
              <a:rPr sz="2200" spc="25" dirty="0">
                <a:solidFill>
                  <a:srgbClr val="111B1D"/>
                </a:solidFill>
                <a:latin typeface="Arial"/>
                <a:cs typeface="Arial"/>
              </a:rPr>
              <a:t>О</a:t>
            </a:r>
            <a:r>
              <a:rPr sz="2200" spc="60" dirty="0">
                <a:solidFill>
                  <a:srgbClr val="111B1D"/>
                </a:solidFill>
                <a:latin typeface="Arial"/>
                <a:cs typeface="Arial"/>
              </a:rPr>
              <a:t>Н</a:t>
            </a:r>
            <a:r>
              <a:rPr sz="2200" spc="-65" dirty="0">
                <a:solidFill>
                  <a:srgbClr val="111B1D"/>
                </a:solidFill>
                <a:latin typeface="Arial"/>
                <a:cs typeface="Arial"/>
              </a:rPr>
              <a:t>А</a:t>
            </a:r>
            <a:r>
              <a:rPr sz="2200" spc="90" dirty="0">
                <a:solidFill>
                  <a:srgbClr val="111B1D"/>
                </a:solidFill>
                <a:latin typeface="Arial"/>
                <a:cs typeface="Arial"/>
              </a:rPr>
              <a:t> </a:t>
            </a:r>
            <a:r>
              <a:rPr sz="2200" spc="285" dirty="0">
                <a:solidFill>
                  <a:srgbClr val="111B1D"/>
                </a:solidFill>
                <a:latin typeface="Arial"/>
                <a:cs typeface="Arial"/>
              </a:rPr>
              <a:t>Ш</a:t>
            </a:r>
            <a:r>
              <a:rPr sz="2200" spc="95" dirty="0">
                <a:solidFill>
                  <a:srgbClr val="111B1D"/>
                </a:solidFill>
                <a:latin typeface="Arial"/>
                <a:cs typeface="Arial"/>
              </a:rPr>
              <a:t>К</a:t>
            </a:r>
            <a:r>
              <a:rPr sz="2200" spc="25" dirty="0">
                <a:solidFill>
                  <a:srgbClr val="111B1D"/>
                </a:solidFill>
                <a:latin typeface="Arial"/>
                <a:cs typeface="Arial"/>
              </a:rPr>
              <a:t>О</a:t>
            </a:r>
            <a:r>
              <a:rPr sz="2200" spc="130" dirty="0">
                <a:solidFill>
                  <a:srgbClr val="111B1D"/>
                </a:solidFill>
                <a:latin typeface="Arial"/>
                <a:cs typeface="Arial"/>
              </a:rPr>
              <a:t>Л</a:t>
            </a:r>
            <a:r>
              <a:rPr sz="2200" spc="-15" dirty="0">
                <a:solidFill>
                  <a:srgbClr val="111B1D"/>
                </a:solidFill>
                <a:latin typeface="Arial"/>
                <a:cs typeface="Arial"/>
              </a:rPr>
              <a:t>Ь</a:t>
            </a:r>
            <a:r>
              <a:rPr sz="2200" spc="60" dirty="0">
                <a:solidFill>
                  <a:srgbClr val="111B1D"/>
                </a:solidFill>
                <a:latin typeface="Arial"/>
                <a:cs typeface="Arial"/>
              </a:rPr>
              <a:t>Н</a:t>
            </a:r>
            <a:r>
              <a:rPr sz="2200" spc="125" dirty="0">
                <a:solidFill>
                  <a:srgbClr val="111B1D"/>
                </a:solidFill>
                <a:latin typeface="Arial"/>
                <a:cs typeface="Arial"/>
              </a:rPr>
              <a:t>И</a:t>
            </a:r>
            <a:r>
              <a:rPr sz="2200" spc="95" dirty="0">
                <a:solidFill>
                  <a:srgbClr val="111B1D"/>
                </a:solidFill>
                <a:latin typeface="Arial"/>
                <a:cs typeface="Arial"/>
              </a:rPr>
              <a:t>К</a:t>
            </a:r>
            <a:r>
              <a:rPr sz="2200" spc="25" dirty="0">
                <a:solidFill>
                  <a:srgbClr val="111B1D"/>
                </a:solidFill>
                <a:latin typeface="Arial"/>
                <a:cs typeface="Arial"/>
              </a:rPr>
              <a:t>О</a:t>
            </a:r>
            <a:r>
              <a:rPr sz="2200" spc="-40" dirty="0">
                <a:solidFill>
                  <a:srgbClr val="111B1D"/>
                </a:solidFill>
                <a:latin typeface="Arial"/>
                <a:cs typeface="Arial"/>
              </a:rPr>
              <a:t>В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65"/>
              </a:spcBef>
            </a:pPr>
            <a:r>
              <a:rPr sz="2000" spc="145" dirty="0">
                <a:solidFill>
                  <a:srgbClr val="111B1D"/>
                </a:solidFill>
                <a:latin typeface="Arial"/>
                <a:cs typeface="Arial"/>
              </a:rPr>
              <a:t>приняли</a:t>
            </a:r>
            <a:r>
              <a:rPr sz="2000" spc="114" dirty="0">
                <a:solidFill>
                  <a:srgbClr val="111B1D"/>
                </a:solidFill>
                <a:latin typeface="Arial"/>
                <a:cs typeface="Arial"/>
              </a:rPr>
              <a:t> </a:t>
            </a:r>
            <a:r>
              <a:rPr sz="2000" spc="85" dirty="0">
                <a:solidFill>
                  <a:srgbClr val="111B1D"/>
                </a:solidFill>
                <a:latin typeface="Arial"/>
                <a:cs typeface="Arial"/>
              </a:rPr>
              <a:t>участие</a:t>
            </a:r>
            <a:r>
              <a:rPr sz="2000" spc="120" dirty="0">
                <a:solidFill>
                  <a:srgbClr val="111B1D"/>
                </a:solidFill>
                <a:latin typeface="Arial"/>
                <a:cs typeface="Arial"/>
              </a:rPr>
              <a:t> </a:t>
            </a:r>
            <a:r>
              <a:rPr sz="2000" spc="85" dirty="0">
                <a:solidFill>
                  <a:srgbClr val="111B1D"/>
                </a:solidFill>
                <a:latin typeface="Arial"/>
                <a:cs typeface="Arial"/>
              </a:rPr>
              <a:t>в</a:t>
            </a:r>
            <a:r>
              <a:rPr sz="2000" spc="114" dirty="0">
                <a:solidFill>
                  <a:srgbClr val="111B1D"/>
                </a:solidFill>
                <a:latin typeface="Arial"/>
                <a:cs typeface="Arial"/>
              </a:rPr>
              <a:t> </a:t>
            </a:r>
            <a:r>
              <a:rPr sz="2000" spc="105" dirty="0">
                <a:solidFill>
                  <a:srgbClr val="111B1D"/>
                </a:solidFill>
                <a:latin typeface="Arial"/>
                <a:cs typeface="Arial"/>
              </a:rPr>
              <a:t>создании</a:t>
            </a:r>
            <a:r>
              <a:rPr sz="2000" spc="120" dirty="0">
                <a:solidFill>
                  <a:srgbClr val="111B1D"/>
                </a:solidFill>
                <a:latin typeface="Arial"/>
                <a:cs typeface="Arial"/>
              </a:rPr>
              <a:t> </a:t>
            </a:r>
            <a:r>
              <a:rPr sz="2000" spc="85" dirty="0">
                <a:solidFill>
                  <a:srgbClr val="111B1D"/>
                </a:solidFill>
                <a:latin typeface="Arial"/>
                <a:cs typeface="Arial"/>
              </a:rPr>
              <a:t>фильмов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029711" y="5536457"/>
            <a:ext cx="4122420" cy="8648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75" dirty="0">
                <a:solidFill>
                  <a:srgbClr val="111B1D"/>
                </a:solidFill>
                <a:latin typeface="Arial"/>
                <a:cs typeface="Arial"/>
              </a:rPr>
              <a:t>Б</a:t>
            </a:r>
            <a:r>
              <a:rPr sz="2200" spc="25" dirty="0">
                <a:solidFill>
                  <a:srgbClr val="111B1D"/>
                </a:solidFill>
                <a:latin typeface="Arial"/>
                <a:cs typeface="Arial"/>
              </a:rPr>
              <a:t>О</a:t>
            </a:r>
            <a:r>
              <a:rPr sz="2200" spc="130" dirty="0">
                <a:solidFill>
                  <a:srgbClr val="111B1D"/>
                </a:solidFill>
                <a:latin typeface="Arial"/>
                <a:cs typeface="Arial"/>
              </a:rPr>
              <a:t>Л</a:t>
            </a:r>
            <a:r>
              <a:rPr sz="2200" spc="-225" dirty="0">
                <a:solidFill>
                  <a:srgbClr val="111B1D"/>
                </a:solidFill>
                <a:latin typeface="Arial"/>
                <a:cs typeface="Arial"/>
              </a:rPr>
              <a:t>Е</a:t>
            </a:r>
            <a:r>
              <a:rPr sz="2200" spc="-245" dirty="0">
                <a:solidFill>
                  <a:srgbClr val="111B1D"/>
                </a:solidFill>
                <a:latin typeface="Arial"/>
                <a:cs typeface="Arial"/>
              </a:rPr>
              <a:t>Е</a:t>
            </a:r>
            <a:r>
              <a:rPr sz="2200" spc="90" dirty="0">
                <a:solidFill>
                  <a:srgbClr val="111B1D"/>
                </a:solidFill>
                <a:latin typeface="Arial"/>
                <a:cs typeface="Arial"/>
              </a:rPr>
              <a:t> </a:t>
            </a:r>
            <a:r>
              <a:rPr sz="2200" spc="-610" dirty="0">
                <a:solidFill>
                  <a:srgbClr val="111B1D"/>
                </a:solidFill>
                <a:latin typeface="Verdana"/>
                <a:cs typeface="Verdana"/>
              </a:rPr>
              <a:t>1</a:t>
            </a:r>
            <a:r>
              <a:rPr sz="2200" spc="10" dirty="0">
                <a:solidFill>
                  <a:srgbClr val="111B1D"/>
                </a:solidFill>
                <a:latin typeface="Verdana"/>
                <a:cs typeface="Verdana"/>
              </a:rPr>
              <a:t>0</a:t>
            </a:r>
            <a:r>
              <a:rPr sz="2200" spc="-70" dirty="0">
                <a:solidFill>
                  <a:srgbClr val="111B1D"/>
                </a:solidFill>
                <a:latin typeface="Verdana"/>
                <a:cs typeface="Verdana"/>
              </a:rPr>
              <a:t> </a:t>
            </a:r>
            <a:r>
              <a:rPr sz="2200" spc="-105" dirty="0">
                <a:solidFill>
                  <a:srgbClr val="111B1D"/>
                </a:solidFill>
                <a:latin typeface="Arial"/>
                <a:cs typeface="Arial"/>
              </a:rPr>
              <a:t>Т</a:t>
            </a:r>
            <a:r>
              <a:rPr sz="2200" spc="-40" dirty="0">
                <a:solidFill>
                  <a:srgbClr val="111B1D"/>
                </a:solidFill>
                <a:latin typeface="Arial"/>
                <a:cs typeface="Arial"/>
              </a:rPr>
              <a:t>Ы</a:t>
            </a:r>
            <a:r>
              <a:rPr sz="2200" spc="-180" dirty="0">
                <a:solidFill>
                  <a:srgbClr val="111B1D"/>
                </a:solidFill>
                <a:latin typeface="Arial"/>
                <a:cs typeface="Arial"/>
              </a:rPr>
              <a:t>С</a:t>
            </a:r>
            <a:r>
              <a:rPr sz="2200" spc="-165" dirty="0">
                <a:solidFill>
                  <a:srgbClr val="111B1D"/>
                </a:solidFill>
                <a:latin typeface="Arial"/>
                <a:cs typeface="Arial"/>
              </a:rPr>
              <a:t>Я</a:t>
            </a:r>
            <a:r>
              <a:rPr sz="2200" spc="65" dirty="0">
                <a:solidFill>
                  <a:srgbClr val="111B1D"/>
                </a:solidFill>
                <a:latin typeface="Arial"/>
                <a:cs typeface="Arial"/>
              </a:rPr>
              <a:t>Ч</a:t>
            </a:r>
            <a:r>
              <a:rPr sz="2200" spc="90" dirty="0">
                <a:solidFill>
                  <a:srgbClr val="111B1D"/>
                </a:solidFill>
                <a:latin typeface="Arial"/>
                <a:cs typeface="Arial"/>
              </a:rPr>
              <a:t> </a:t>
            </a:r>
            <a:r>
              <a:rPr sz="2200" spc="285" dirty="0">
                <a:solidFill>
                  <a:srgbClr val="111B1D"/>
                </a:solidFill>
                <a:latin typeface="Arial"/>
                <a:cs typeface="Arial"/>
              </a:rPr>
              <a:t>Ш</a:t>
            </a:r>
            <a:r>
              <a:rPr sz="2200" spc="95" dirty="0">
                <a:solidFill>
                  <a:srgbClr val="111B1D"/>
                </a:solidFill>
                <a:latin typeface="Arial"/>
                <a:cs typeface="Arial"/>
              </a:rPr>
              <a:t>К</a:t>
            </a:r>
            <a:r>
              <a:rPr sz="2200" spc="25" dirty="0">
                <a:solidFill>
                  <a:srgbClr val="111B1D"/>
                </a:solidFill>
                <a:latin typeface="Arial"/>
                <a:cs typeface="Arial"/>
              </a:rPr>
              <a:t>О</a:t>
            </a:r>
            <a:r>
              <a:rPr sz="2200" spc="110" dirty="0">
                <a:solidFill>
                  <a:srgbClr val="111B1D"/>
                </a:solidFill>
                <a:latin typeface="Arial"/>
                <a:cs typeface="Arial"/>
              </a:rPr>
              <a:t>Л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65"/>
              </a:spcBef>
            </a:pPr>
            <a:r>
              <a:rPr sz="2000" spc="70" dirty="0">
                <a:solidFill>
                  <a:srgbClr val="111B1D"/>
                </a:solidFill>
                <a:latin typeface="Arial"/>
                <a:cs typeface="Arial"/>
              </a:rPr>
              <a:t>являются</a:t>
            </a:r>
            <a:r>
              <a:rPr sz="2000" spc="105" dirty="0">
                <a:solidFill>
                  <a:srgbClr val="111B1D"/>
                </a:solidFill>
                <a:latin typeface="Arial"/>
                <a:cs typeface="Arial"/>
              </a:rPr>
              <a:t> </a:t>
            </a:r>
            <a:r>
              <a:rPr sz="2000" spc="125" dirty="0">
                <a:solidFill>
                  <a:srgbClr val="111B1D"/>
                </a:solidFill>
                <a:latin typeface="Arial"/>
                <a:cs typeface="Arial"/>
              </a:rPr>
              <a:t>участниками</a:t>
            </a:r>
            <a:r>
              <a:rPr sz="2000" spc="105" dirty="0">
                <a:solidFill>
                  <a:srgbClr val="111B1D"/>
                </a:solidFill>
                <a:latin typeface="Arial"/>
                <a:cs typeface="Arial"/>
              </a:rPr>
              <a:t> </a:t>
            </a:r>
            <a:r>
              <a:rPr sz="2000" spc="114" dirty="0">
                <a:solidFill>
                  <a:srgbClr val="111B1D"/>
                </a:solidFill>
                <a:latin typeface="Arial"/>
                <a:cs typeface="Arial"/>
              </a:rPr>
              <a:t>проекта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029711" y="4039806"/>
            <a:ext cx="7700645" cy="8648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80" dirty="0">
                <a:solidFill>
                  <a:srgbClr val="111B1D"/>
                </a:solidFill>
                <a:latin typeface="Arial"/>
                <a:cs typeface="Arial"/>
              </a:rPr>
              <a:t>БОЛЕЕ</a:t>
            </a:r>
            <a:r>
              <a:rPr sz="2200" spc="80" dirty="0">
                <a:solidFill>
                  <a:srgbClr val="111B1D"/>
                </a:solidFill>
                <a:latin typeface="Arial"/>
                <a:cs typeface="Arial"/>
              </a:rPr>
              <a:t> </a:t>
            </a:r>
            <a:r>
              <a:rPr lang="ru-RU" sz="2200" spc="25" dirty="0" smtClean="0">
                <a:solidFill>
                  <a:srgbClr val="111B1D"/>
                </a:solidFill>
                <a:latin typeface="Verdana"/>
                <a:cs typeface="Verdana"/>
              </a:rPr>
              <a:t>5</a:t>
            </a:r>
            <a:r>
              <a:rPr sz="2200" spc="25" dirty="0" smtClean="0">
                <a:solidFill>
                  <a:srgbClr val="111B1D"/>
                </a:solidFill>
                <a:latin typeface="Verdana"/>
                <a:cs typeface="Verdana"/>
              </a:rPr>
              <a:t>0</a:t>
            </a:r>
            <a:r>
              <a:rPr sz="2200" spc="-75" dirty="0" smtClean="0">
                <a:solidFill>
                  <a:srgbClr val="111B1D"/>
                </a:solidFill>
                <a:latin typeface="Verdana"/>
                <a:cs typeface="Verdana"/>
              </a:rPr>
              <a:t> </a:t>
            </a:r>
            <a:r>
              <a:rPr sz="2200" spc="-85" dirty="0">
                <a:solidFill>
                  <a:srgbClr val="111B1D"/>
                </a:solidFill>
                <a:latin typeface="Arial"/>
                <a:cs typeface="Arial"/>
              </a:rPr>
              <a:t>ТЫСЯЧ</a:t>
            </a:r>
            <a:r>
              <a:rPr sz="2200" spc="85" dirty="0">
                <a:solidFill>
                  <a:srgbClr val="111B1D"/>
                </a:solidFill>
                <a:latin typeface="Arial"/>
                <a:cs typeface="Arial"/>
              </a:rPr>
              <a:t> </a:t>
            </a:r>
            <a:r>
              <a:rPr sz="2200" spc="-25" dirty="0">
                <a:solidFill>
                  <a:srgbClr val="111B1D"/>
                </a:solidFill>
                <a:latin typeface="Arial"/>
                <a:cs typeface="Arial"/>
              </a:rPr>
              <a:t>ПЕДАГОГОВ</a:t>
            </a:r>
            <a:endParaRPr sz="2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65"/>
              </a:spcBef>
            </a:pPr>
            <a:r>
              <a:rPr sz="2000" spc="130" dirty="0">
                <a:solidFill>
                  <a:srgbClr val="111B1D"/>
                </a:solidFill>
                <a:latin typeface="Arial"/>
                <a:cs typeface="Arial"/>
              </a:rPr>
              <a:t>подключились </a:t>
            </a:r>
            <a:r>
              <a:rPr sz="2000" spc="180" dirty="0">
                <a:solidFill>
                  <a:srgbClr val="111B1D"/>
                </a:solidFill>
                <a:latin typeface="Arial"/>
                <a:cs typeface="Arial"/>
              </a:rPr>
              <a:t>к</a:t>
            </a:r>
            <a:r>
              <a:rPr sz="2000" spc="130" dirty="0">
                <a:solidFill>
                  <a:srgbClr val="111B1D"/>
                </a:solidFill>
                <a:latin typeface="Arial"/>
                <a:cs typeface="Arial"/>
              </a:rPr>
              <a:t> </a:t>
            </a:r>
            <a:r>
              <a:rPr sz="2000" spc="110" dirty="0">
                <a:solidFill>
                  <a:srgbClr val="111B1D"/>
                </a:solidFill>
                <a:latin typeface="Arial"/>
                <a:cs typeface="Arial"/>
              </a:rPr>
              <a:t>реализации</a:t>
            </a:r>
            <a:r>
              <a:rPr sz="2000" spc="130" dirty="0">
                <a:solidFill>
                  <a:srgbClr val="111B1D"/>
                </a:solidFill>
                <a:latin typeface="Arial"/>
                <a:cs typeface="Arial"/>
              </a:rPr>
              <a:t> </a:t>
            </a:r>
            <a:r>
              <a:rPr sz="2000" spc="80" dirty="0">
                <a:solidFill>
                  <a:srgbClr val="111B1D"/>
                </a:solidFill>
                <a:latin typeface="Arial"/>
                <a:cs typeface="Arial"/>
              </a:rPr>
              <a:t>системы</a:t>
            </a:r>
            <a:r>
              <a:rPr sz="2000" spc="135" dirty="0">
                <a:solidFill>
                  <a:srgbClr val="111B1D"/>
                </a:solidFill>
                <a:latin typeface="Arial"/>
                <a:cs typeface="Arial"/>
              </a:rPr>
              <a:t> </a:t>
            </a:r>
            <a:r>
              <a:rPr sz="2000" spc="120" dirty="0">
                <a:solidFill>
                  <a:srgbClr val="111B1D"/>
                </a:solidFill>
                <a:latin typeface="Arial"/>
                <a:cs typeface="Arial"/>
              </a:rPr>
              <a:t>воспитания</a:t>
            </a:r>
            <a:r>
              <a:rPr sz="2000" spc="130" dirty="0">
                <a:solidFill>
                  <a:srgbClr val="111B1D"/>
                </a:solidFill>
                <a:latin typeface="Arial"/>
                <a:cs typeface="Arial"/>
              </a:rPr>
              <a:t> </a:t>
            </a:r>
            <a:r>
              <a:rPr sz="2000" spc="114" dirty="0">
                <a:solidFill>
                  <a:srgbClr val="111B1D"/>
                </a:solidFill>
                <a:latin typeface="Arial"/>
                <a:cs typeface="Arial"/>
              </a:rPr>
              <a:t>проекта</a:t>
            </a:r>
            <a:endParaRPr sz="2000" dirty="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9822" y="500455"/>
            <a:ext cx="3428999" cy="245744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83697" y="3570071"/>
            <a:ext cx="3409949" cy="247649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59822" y="6638638"/>
            <a:ext cx="3400424" cy="321944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3426878" y="6829156"/>
            <a:ext cx="4476749" cy="3028949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345295">
              <a:lnSpc>
                <a:spcPct val="100000"/>
              </a:lnSpc>
              <a:spcBef>
                <a:spcPts val="100"/>
              </a:spcBef>
            </a:pPr>
            <a:r>
              <a:rPr spc="275" dirty="0"/>
              <a:t>Ф</a:t>
            </a:r>
            <a:r>
              <a:rPr spc="535" dirty="0"/>
              <a:t>и</a:t>
            </a:r>
            <a:r>
              <a:rPr spc="-45" dirty="0"/>
              <a:t>л</a:t>
            </a:r>
            <a:r>
              <a:rPr spc="459" dirty="0"/>
              <a:t>ь</a:t>
            </a:r>
            <a:r>
              <a:rPr spc="365" dirty="0"/>
              <a:t>м</a:t>
            </a:r>
            <a:r>
              <a:rPr spc="375" dirty="0"/>
              <a:t>ы</a:t>
            </a:r>
            <a:r>
              <a:rPr spc="-500" dirty="0"/>
              <a:t> </a:t>
            </a:r>
            <a:r>
              <a:rPr spc="520" dirty="0"/>
              <a:t>п</a:t>
            </a:r>
            <a:r>
              <a:rPr spc="370" dirty="0"/>
              <a:t>р</a:t>
            </a:r>
            <a:r>
              <a:rPr spc="305" dirty="0"/>
              <a:t>о</a:t>
            </a:r>
            <a:r>
              <a:rPr spc="45" dirty="0"/>
              <a:t>е</a:t>
            </a:r>
            <a:r>
              <a:rPr spc="580" dirty="0"/>
              <a:t>к</a:t>
            </a:r>
            <a:r>
              <a:rPr spc="110" dirty="0"/>
              <a:t>т</a:t>
            </a:r>
            <a:r>
              <a:rPr spc="30" dirty="0"/>
              <a:t>а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230162" y="2135127"/>
            <a:ext cx="3739515" cy="82550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400" b="1" spc="130" dirty="0">
                <a:latin typeface="Myriad Pro Black"/>
                <a:cs typeface="Myriad Pro Black"/>
              </a:rPr>
              <a:t>Не </a:t>
            </a:r>
            <a:r>
              <a:rPr sz="2400" b="1" spc="105" dirty="0">
                <a:latin typeface="Myriad Pro Black"/>
                <a:cs typeface="Myriad Pro Black"/>
              </a:rPr>
              <a:t>трус</a:t>
            </a:r>
            <a:r>
              <a:rPr sz="2400" b="1" spc="130" dirty="0">
                <a:latin typeface="Myriad Pro Black"/>
                <a:cs typeface="Myriad Pro Black"/>
              </a:rPr>
              <a:t> </a:t>
            </a:r>
            <a:r>
              <a:rPr sz="2400" b="1" spc="250" dirty="0">
                <a:latin typeface="Myriad Pro Black"/>
                <a:cs typeface="Myriad Pro Black"/>
              </a:rPr>
              <a:t>и</a:t>
            </a:r>
            <a:r>
              <a:rPr sz="2400" b="1" spc="135" dirty="0">
                <a:latin typeface="Myriad Pro Black"/>
                <a:cs typeface="Myriad Pro Black"/>
              </a:rPr>
              <a:t> </a:t>
            </a:r>
            <a:r>
              <a:rPr sz="2400" b="1" spc="145" dirty="0">
                <a:latin typeface="Myriad Pro Black"/>
                <a:cs typeface="Myriad Pro Black"/>
              </a:rPr>
              <a:t>не</a:t>
            </a:r>
            <a:r>
              <a:rPr sz="2400" b="1" spc="130" dirty="0">
                <a:latin typeface="Myriad Pro Black"/>
                <a:cs typeface="Myriad Pro Black"/>
              </a:rPr>
              <a:t> </a:t>
            </a:r>
            <a:r>
              <a:rPr sz="2400" b="1" spc="125" dirty="0">
                <a:latin typeface="Myriad Pro Black"/>
                <a:cs typeface="Myriad Pro Black"/>
              </a:rPr>
              <a:t>предатель</a:t>
            </a:r>
            <a:endParaRPr sz="2400">
              <a:latin typeface="Myriad Pro Black"/>
              <a:cs typeface="Myriad Pro Black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sz="2100" spc="60" dirty="0">
                <a:latin typeface="Arial"/>
                <a:cs typeface="Arial"/>
              </a:rPr>
              <a:t>Понятие:</a:t>
            </a:r>
            <a:r>
              <a:rPr sz="2100" spc="-75" dirty="0">
                <a:latin typeface="Arial"/>
                <a:cs typeface="Arial"/>
              </a:rPr>
              <a:t> </a:t>
            </a:r>
            <a:r>
              <a:rPr sz="2100" spc="45" dirty="0">
                <a:latin typeface="Arial"/>
                <a:cs typeface="Arial"/>
              </a:rPr>
              <a:t>дружба</a:t>
            </a:r>
            <a:endParaRPr sz="21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230162" y="5226788"/>
            <a:ext cx="3714115" cy="82550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400" b="1" spc="100" dirty="0">
                <a:latin typeface="Myriad Pro Black"/>
                <a:cs typeface="Myriad Pro Black"/>
              </a:rPr>
              <a:t>Трудный</a:t>
            </a:r>
            <a:r>
              <a:rPr sz="2400" b="1" spc="120" dirty="0">
                <a:latin typeface="Myriad Pro Black"/>
                <a:cs typeface="Myriad Pro Black"/>
              </a:rPr>
              <a:t> </a:t>
            </a:r>
            <a:r>
              <a:rPr sz="2400" b="1" spc="75" dirty="0">
                <a:latin typeface="Myriad Pro Black"/>
                <a:cs typeface="Myriad Pro Black"/>
              </a:rPr>
              <a:t>выбор</a:t>
            </a:r>
            <a:endParaRPr sz="2400">
              <a:latin typeface="Myriad Pro Black"/>
              <a:cs typeface="Myriad Pro Black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sz="2100" spc="60" dirty="0">
                <a:latin typeface="Arial"/>
                <a:cs typeface="Arial"/>
              </a:rPr>
              <a:t>Понятие:</a:t>
            </a:r>
            <a:r>
              <a:rPr sz="2100" spc="-75" dirty="0">
                <a:latin typeface="Arial"/>
                <a:cs typeface="Arial"/>
              </a:rPr>
              <a:t> </a:t>
            </a:r>
            <a:r>
              <a:rPr sz="2100" spc="95" dirty="0">
                <a:latin typeface="Arial"/>
                <a:cs typeface="Arial"/>
              </a:rPr>
              <a:t>моральный</a:t>
            </a:r>
            <a:r>
              <a:rPr sz="2100" spc="-70" dirty="0">
                <a:latin typeface="Arial"/>
                <a:cs typeface="Arial"/>
              </a:rPr>
              <a:t> </a:t>
            </a:r>
            <a:r>
              <a:rPr sz="2100" spc="90" dirty="0">
                <a:latin typeface="Arial"/>
                <a:cs typeface="Arial"/>
              </a:rPr>
              <a:t>выбор</a:t>
            </a:r>
            <a:endParaRPr sz="21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230162" y="9042455"/>
            <a:ext cx="2955925" cy="82550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400" b="1" spc="165" dirty="0">
                <a:latin typeface="Myriad Pro Black"/>
                <a:cs typeface="Myriad Pro Black"/>
              </a:rPr>
              <a:t>За</a:t>
            </a:r>
            <a:r>
              <a:rPr sz="2400" b="1" spc="125" dirty="0">
                <a:latin typeface="Myriad Pro Black"/>
                <a:cs typeface="Myriad Pro Black"/>
              </a:rPr>
              <a:t> </a:t>
            </a:r>
            <a:r>
              <a:rPr sz="2400" b="1" spc="80" dirty="0">
                <a:latin typeface="Myriad Pro Black"/>
                <a:cs typeface="Myriad Pro Black"/>
              </a:rPr>
              <a:t>руку</a:t>
            </a:r>
            <a:r>
              <a:rPr sz="2400" b="1" spc="125" dirty="0">
                <a:latin typeface="Myriad Pro Black"/>
                <a:cs typeface="Myriad Pro Black"/>
              </a:rPr>
              <a:t> </a:t>
            </a:r>
            <a:r>
              <a:rPr sz="2400" b="1" spc="145" dirty="0">
                <a:latin typeface="Myriad Pro Black"/>
                <a:cs typeface="Myriad Pro Black"/>
              </a:rPr>
              <a:t>с</a:t>
            </a:r>
            <a:r>
              <a:rPr sz="2400" b="1" spc="125" dirty="0">
                <a:latin typeface="Myriad Pro Black"/>
                <a:cs typeface="Myriad Pro Black"/>
              </a:rPr>
              <a:t> </a:t>
            </a:r>
            <a:r>
              <a:rPr sz="2400" b="1" spc="100" dirty="0">
                <a:latin typeface="Myriad Pro Black"/>
                <a:cs typeface="Myriad Pro Black"/>
              </a:rPr>
              <a:t>Богом</a:t>
            </a:r>
            <a:endParaRPr sz="2400">
              <a:latin typeface="Myriad Pro Black"/>
              <a:cs typeface="Myriad Pro Black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sz="2100" spc="60" dirty="0">
                <a:latin typeface="Arial"/>
                <a:cs typeface="Arial"/>
              </a:rPr>
              <a:t>Понятие:</a:t>
            </a:r>
            <a:r>
              <a:rPr sz="2100" spc="-90" dirty="0">
                <a:latin typeface="Arial"/>
                <a:cs typeface="Arial"/>
              </a:rPr>
              <a:t> </a:t>
            </a:r>
            <a:r>
              <a:rPr sz="2100" spc="55" dirty="0">
                <a:latin typeface="Arial"/>
                <a:cs typeface="Arial"/>
              </a:rPr>
              <a:t>бескорыстие</a:t>
            </a:r>
            <a:endParaRPr sz="21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997846" y="8724900"/>
            <a:ext cx="3122295" cy="82550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400" b="1" spc="155" dirty="0">
                <a:latin typeface="Myriad Pro Black"/>
                <a:cs typeface="Myriad Pro Black"/>
              </a:rPr>
              <a:t>Лошадка</a:t>
            </a:r>
            <a:r>
              <a:rPr sz="2400" b="1" spc="105" dirty="0">
                <a:latin typeface="Myriad Pro Black"/>
                <a:cs typeface="Myriad Pro Black"/>
              </a:rPr>
              <a:t> </a:t>
            </a:r>
            <a:r>
              <a:rPr sz="2400" b="1" spc="114" dirty="0">
                <a:latin typeface="Myriad Pro Black"/>
                <a:cs typeface="Myriad Pro Black"/>
              </a:rPr>
              <a:t>для</a:t>
            </a:r>
            <a:r>
              <a:rPr sz="2400" b="1" spc="110" dirty="0">
                <a:latin typeface="Myriad Pro Black"/>
                <a:cs typeface="Myriad Pro Black"/>
              </a:rPr>
              <a:t> </a:t>
            </a:r>
            <a:r>
              <a:rPr sz="2400" b="1" spc="80" dirty="0">
                <a:latin typeface="Myriad Pro Black"/>
                <a:cs typeface="Myriad Pro Black"/>
              </a:rPr>
              <a:t>героя</a:t>
            </a:r>
            <a:endParaRPr sz="2400" dirty="0">
              <a:latin typeface="Myriad Pro Black"/>
              <a:cs typeface="Myriad Pro Black"/>
            </a:endParaRPr>
          </a:p>
          <a:p>
            <a:pPr marL="43180">
              <a:lnSpc>
                <a:spcPct val="100000"/>
              </a:lnSpc>
              <a:spcBef>
                <a:spcPts val="420"/>
              </a:spcBef>
            </a:pPr>
            <a:r>
              <a:rPr sz="2100" spc="60" dirty="0">
                <a:latin typeface="Arial"/>
                <a:cs typeface="Arial"/>
              </a:rPr>
              <a:t>Понятие:</a:t>
            </a:r>
            <a:r>
              <a:rPr sz="2100" spc="-70" dirty="0">
                <a:latin typeface="Arial"/>
                <a:cs typeface="Arial"/>
              </a:rPr>
              <a:t> </a:t>
            </a:r>
            <a:r>
              <a:rPr sz="2100" spc="55" dirty="0">
                <a:latin typeface="Arial"/>
                <a:cs typeface="Arial"/>
              </a:rPr>
              <a:t>чувство</a:t>
            </a:r>
            <a:r>
              <a:rPr sz="2100" spc="-70" dirty="0">
                <a:latin typeface="Arial"/>
                <a:cs typeface="Arial"/>
              </a:rPr>
              <a:t> </a:t>
            </a:r>
            <a:r>
              <a:rPr sz="2100" spc="35" dirty="0">
                <a:latin typeface="Arial"/>
                <a:cs typeface="Arial"/>
              </a:rPr>
              <a:t>долга</a:t>
            </a:r>
            <a:endParaRPr sz="21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430323" y="2577411"/>
            <a:ext cx="7696200" cy="9525"/>
          </a:xfrm>
          <a:custGeom>
            <a:avLst/>
            <a:gdLst/>
            <a:ahLst/>
            <a:cxnLst/>
            <a:rect l="l" t="t" r="r" b="b"/>
            <a:pathLst>
              <a:path w="7696200" h="9525">
                <a:moveTo>
                  <a:pt x="7696199" y="9524"/>
                </a:moveTo>
                <a:lnTo>
                  <a:pt x="0" y="9524"/>
                </a:lnTo>
                <a:lnTo>
                  <a:pt x="0" y="0"/>
                </a:lnTo>
                <a:lnTo>
                  <a:pt x="7696199" y="0"/>
                </a:lnTo>
                <a:lnTo>
                  <a:pt x="7696199" y="9524"/>
                </a:lnTo>
                <a:close/>
              </a:path>
            </a:pathLst>
          </a:custGeom>
          <a:solidFill>
            <a:srgbClr val="111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7072" y="411831"/>
            <a:ext cx="3400424" cy="279082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59822" y="3731900"/>
            <a:ext cx="3400424" cy="281939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59822" y="7139589"/>
            <a:ext cx="3428999" cy="235267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526841" y="3731900"/>
            <a:ext cx="3381374" cy="281939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4526841" y="7139589"/>
            <a:ext cx="3381374" cy="2781299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345295">
              <a:lnSpc>
                <a:spcPct val="100000"/>
              </a:lnSpc>
              <a:spcBef>
                <a:spcPts val="100"/>
              </a:spcBef>
            </a:pPr>
            <a:r>
              <a:rPr spc="275" dirty="0"/>
              <a:t>Ф</a:t>
            </a:r>
            <a:r>
              <a:rPr spc="535" dirty="0"/>
              <a:t>и</a:t>
            </a:r>
            <a:r>
              <a:rPr spc="-45" dirty="0"/>
              <a:t>л</a:t>
            </a:r>
            <a:r>
              <a:rPr spc="459" dirty="0"/>
              <a:t>ь</a:t>
            </a:r>
            <a:r>
              <a:rPr spc="365" dirty="0"/>
              <a:t>м</a:t>
            </a:r>
            <a:r>
              <a:rPr spc="375" dirty="0"/>
              <a:t>ы</a:t>
            </a:r>
            <a:r>
              <a:rPr spc="-500" dirty="0"/>
              <a:t> </a:t>
            </a:r>
            <a:r>
              <a:rPr spc="520" dirty="0"/>
              <a:t>п</a:t>
            </a:r>
            <a:r>
              <a:rPr spc="370" dirty="0"/>
              <a:t>р</a:t>
            </a:r>
            <a:r>
              <a:rPr spc="305" dirty="0"/>
              <a:t>о</a:t>
            </a:r>
            <a:r>
              <a:rPr spc="45" dirty="0"/>
              <a:t>е</a:t>
            </a:r>
            <a:r>
              <a:rPr spc="580" dirty="0"/>
              <a:t>к</a:t>
            </a:r>
            <a:r>
              <a:rPr spc="110" dirty="0"/>
              <a:t>т</a:t>
            </a:r>
            <a:r>
              <a:rPr spc="30" dirty="0"/>
              <a:t>а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230162" y="2135133"/>
            <a:ext cx="3670935" cy="82550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400" b="1" spc="110" dirty="0">
                <a:latin typeface="Myriad Pro Black"/>
                <a:cs typeface="Myriad Pro Black"/>
              </a:rPr>
              <a:t>Другой </a:t>
            </a:r>
            <a:r>
              <a:rPr sz="2400" b="1" spc="170" dirty="0">
                <a:latin typeface="Myriad Pro Black"/>
                <a:cs typeface="Myriad Pro Black"/>
              </a:rPr>
              <a:t>мир</a:t>
            </a:r>
            <a:endParaRPr sz="2400">
              <a:latin typeface="Myriad Pro Black"/>
              <a:cs typeface="Myriad Pro Black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sz="2100" spc="60" dirty="0">
                <a:latin typeface="Arial"/>
                <a:cs typeface="Arial"/>
              </a:rPr>
              <a:t>Понятие:</a:t>
            </a:r>
            <a:r>
              <a:rPr sz="2100" spc="-65" dirty="0">
                <a:latin typeface="Arial"/>
                <a:cs typeface="Arial"/>
              </a:rPr>
              <a:t> </a:t>
            </a:r>
            <a:r>
              <a:rPr sz="2100" spc="70" dirty="0">
                <a:latin typeface="Arial"/>
                <a:cs typeface="Arial"/>
              </a:rPr>
              <a:t>верность</a:t>
            </a:r>
            <a:r>
              <a:rPr sz="2100" spc="-65" dirty="0">
                <a:latin typeface="Arial"/>
                <a:cs typeface="Arial"/>
              </a:rPr>
              <a:t> </a:t>
            </a:r>
            <a:r>
              <a:rPr sz="2100" spc="30" dirty="0">
                <a:latin typeface="Arial"/>
                <a:cs typeface="Arial"/>
              </a:rPr>
              <a:t>идеалам</a:t>
            </a:r>
            <a:endParaRPr sz="21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230162" y="5736595"/>
            <a:ext cx="3334385" cy="82550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400" b="1" spc="165" dirty="0">
                <a:latin typeface="Myriad Pro Black"/>
                <a:cs typeface="Myriad Pro Black"/>
              </a:rPr>
              <a:t>Наследники</a:t>
            </a:r>
            <a:r>
              <a:rPr sz="2400" b="1" spc="100" dirty="0">
                <a:latin typeface="Myriad Pro Black"/>
                <a:cs typeface="Myriad Pro Black"/>
              </a:rPr>
              <a:t> </a:t>
            </a:r>
            <a:r>
              <a:rPr sz="2400" b="1" spc="90" dirty="0">
                <a:latin typeface="Myriad Pro Black"/>
                <a:cs typeface="Myriad Pro Black"/>
              </a:rPr>
              <a:t>Победы</a:t>
            </a:r>
            <a:endParaRPr sz="2400">
              <a:latin typeface="Myriad Pro Black"/>
              <a:cs typeface="Myriad Pro Black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sz="2100" spc="60" dirty="0">
                <a:latin typeface="Arial"/>
                <a:cs typeface="Arial"/>
              </a:rPr>
              <a:t>Понятие:</a:t>
            </a:r>
            <a:r>
              <a:rPr sz="2100" spc="-65" dirty="0">
                <a:latin typeface="Arial"/>
                <a:cs typeface="Arial"/>
              </a:rPr>
              <a:t> </a:t>
            </a:r>
            <a:r>
              <a:rPr sz="2100" spc="85" dirty="0">
                <a:latin typeface="Arial"/>
                <a:cs typeface="Arial"/>
              </a:rPr>
              <a:t>патриотизм</a:t>
            </a:r>
            <a:endParaRPr sz="21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131102" y="8208015"/>
            <a:ext cx="3532504" cy="1591911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 marR="5080">
              <a:lnSpc>
                <a:spcPct val="115300"/>
              </a:lnSpc>
              <a:spcBef>
                <a:spcPts val="140"/>
              </a:spcBef>
            </a:pPr>
            <a:r>
              <a:rPr sz="2400" b="1" spc="85" dirty="0">
                <a:latin typeface="Myriad Pro Black"/>
                <a:cs typeface="Myriad Pro Black"/>
              </a:rPr>
              <a:t>Друг</a:t>
            </a:r>
            <a:r>
              <a:rPr sz="2400" b="1" spc="125" dirty="0">
                <a:latin typeface="Myriad Pro Black"/>
                <a:cs typeface="Myriad Pro Black"/>
              </a:rPr>
              <a:t> </a:t>
            </a:r>
            <a:r>
              <a:rPr sz="2400" b="1" spc="155" dirty="0">
                <a:latin typeface="Myriad Pro Black"/>
                <a:cs typeface="Myriad Pro Black"/>
              </a:rPr>
              <a:t>в</a:t>
            </a:r>
            <a:r>
              <a:rPr sz="2400" b="1" spc="130" dirty="0">
                <a:latin typeface="Myriad Pro Black"/>
                <a:cs typeface="Myriad Pro Black"/>
              </a:rPr>
              <a:t> </a:t>
            </a:r>
            <a:r>
              <a:rPr sz="2400" b="1" spc="100" dirty="0">
                <a:latin typeface="Myriad Pro Black"/>
                <a:cs typeface="Myriad Pro Black"/>
              </a:rPr>
              <a:t>беде</a:t>
            </a:r>
            <a:r>
              <a:rPr sz="2400" b="1" spc="125" dirty="0">
                <a:latin typeface="Myriad Pro Black"/>
                <a:cs typeface="Myriad Pro Black"/>
              </a:rPr>
              <a:t> </a:t>
            </a:r>
            <a:r>
              <a:rPr sz="2400" b="1" spc="145" dirty="0">
                <a:latin typeface="Myriad Pro Black"/>
                <a:cs typeface="Myriad Pro Black"/>
              </a:rPr>
              <a:t>не</a:t>
            </a:r>
            <a:r>
              <a:rPr sz="2400" b="1" spc="130" dirty="0">
                <a:latin typeface="Myriad Pro Black"/>
                <a:cs typeface="Myriad Pro Black"/>
              </a:rPr>
              <a:t> </a:t>
            </a:r>
            <a:r>
              <a:rPr sz="2400" b="1" spc="125" dirty="0" err="1">
                <a:latin typeface="Myriad Pro Black"/>
                <a:cs typeface="Myriad Pro Black"/>
              </a:rPr>
              <a:t>бросит</a:t>
            </a:r>
            <a:r>
              <a:rPr sz="2400" b="1" spc="125" dirty="0">
                <a:latin typeface="Myriad Pro Black"/>
                <a:cs typeface="Myriad Pro Black"/>
              </a:rPr>
              <a:t> </a:t>
            </a:r>
            <a:r>
              <a:rPr sz="2400" b="1" spc="-459" dirty="0">
                <a:latin typeface="Myriad Pro Black"/>
                <a:cs typeface="Myriad Pro Black"/>
              </a:rPr>
              <a:t> </a:t>
            </a:r>
            <a:endParaRPr lang="ru-RU" sz="2400" b="1" spc="-459" dirty="0" smtClean="0">
              <a:latin typeface="Myriad Pro Black"/>
              <a:cs typeface="Myriad Pro Black"/>
            </a:endParaRPr>
          </a:p>
          <a:p>
            <a:pPr marL="12700" marR="5080">
              <a:lnSpc>
                <a:spcPct val="115300"/>
              </a:lnSpc>
              <a:spcBef>
                <a:spcPts val="140"/>
              </a:spcBef>
            </a:pPr>
            <a:r>
              <a:rPr sz="2100" spc="60" dirty="0" err="1" smtClean="0">
                <a:latin typeface="Arial"/>
                <a:cs typeface="Arial"/>
              </a:rPr>
              <a:t>Понятие</a:t>
            </a:r>
            <a:r>
              <a:rPr sz="2100" spc="60" dirty="0">
                <a:latin typeface="Arial"/>
                <a:cs typeface="Arial"/>
              </a:rPr>
              <a:t>: </a:t>
            </a:r>
            <a:r>
              <a:rPr sz="2100" spc="125" dirty="0">
                <a:latin typeface="Arial"/>
                <a:cs typeface="Arial"/>
              </a:rPr>
              <a:t>помощь </a:t>
            </a:r>
            <a:r>
              <a:rPr sz="2100" spc="40" dirty="0">
                <a:latin typeface="Arial"/>
                <a:cs typeface="Arial"/>
              </a:rPr>
              <a:t>вместо </a:t>
            </a:r>
            <a:r>
              <a:rPr sz="2100" spc="45" dirty="0">
                <a:latin typeface="Arial"/>
                <a:cs typeface="Arial"/>
              </a:rPr>
              <a:t> </a:t>
            </a:r>
            <a:r>
              <a:rPr sz="2100" spc="60" dirty="0">
                <a:latin typeface="Arial"/>
                <a:cs typeface="Arial"/>
              </a:rPr>
              <a:t>осуждения</a:t>
            </a:r>
            <a:endParaRPr sz="21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353800" y="5736595"/>
            <a:ext cx="2935685" cy="82550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402715">
              <a:lnSpc>
                <a:spcPct val="100000"/>
              </a:lnSpc>
              <a:spcBef>
                <a:spcPts val="580"/>
              </a:spcBef>
            </a:pPr>
            <a:r>
              <a:rPr sz="2400" b="1" spc="180" dirty="0">
                <a:latin typeface="Myriad Pro Black"/>
                <a:cs typeface="Myriad Pro Black"/>
              </a:rPr>
              <a:t>Шайба</a:t>
            </a:r>
            <a:endParaRPr sz="2400" dirty="0">
              <a:latin typeface="Myriad Pro Black"/>
              <a:cs typeface="Myriad Pro Black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sz="2100" spc="60" dirty="0">
                <a:latin typeface="Arial"/>
                <a:cs typeface="Arial"/>
              </a:rPr>
              <a:t>Понятие:</a:t>
            </a:r>
            <a:r>
              <a:rPr sz="2100" spc="-130" dirty="0">
                <a:latin typeface="Arial"/>
                <a:cs typeface="Arial"/>
              </a:rPr>
              <a:t> </a:t>
            </a:r>
            <a:r>
              <a:rPr sz="2100" spc="50" dirty="0">
                <a:latin typeface="Arial"/>
                <a:cs typeface="Arial"/>
              </a:rPr>
              <a:t>мужество</a:t>
            </a:r>
            <a:endParaRPr sz="21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500589" y="8806503"/>
            <a:ext cx="3789045" cy="119697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580"/>
              </a:spcBef>
            </a:pPr>
            <a:r>
              <a:rPr sz="2400" b="1" spc="160" dirty="0">
                <a:latin typeface="Myriad Pro Black"/>
                <a:cs typeface="Myriad Pro Black"/>
              </a:rPr>
              <a:t>Стеша</a:t>
            </a:r>
            <a:endParaRPr sz="2400">
              <a:latin typeface="Myriad Pro Black"/>
              <a:cs typeface="Myriad Pro Black"/>
            </a:endParaRPr>
          </a:p>
          <a:p>
            <a:pPr marR="5080" algn="r">
              <a:lnSpc>
                <a:spcPct val="100000"/>
              </a:lnSpc>
              <a:spcBef>
                <a:spcPts val="420"/>
              </a:spcBef>
            </a:pPr>
            <a:r>
              <a:rPr sz="2100" spc="60" dirty="0">
                <a:latin typeface="Arial"/>
                <a:cs typeface="Arial"/>
              </a:rPr>
              <a:t>Понятие:</a:t>
            </a:r>
            <a:r>
              <a:rPr sz="2100" spc="-60" dirty="0">
                <a:latin typeface="Arial"/>
                <a:cs typeface="Arial"/>
              </a:rPr>
              <a:t> </a:t>
            </a:r>
            <a:r>
              <a:rPr sz="2100" spc="75" dirty="0">
                <a:latin typeface="Arial"/>
                <a:cs typeface="Arial"/>
              </a:rPr>
              <a:t>экология</a:t>
            </a:r>
            <a:r>
              <a:rPr sz="2100" spc="-55" dirty="0">
                <a:latin typeface="Arial"/>
                <a:cs typeface="Arial"/>
              </a:rPr>
              <a:t> </a:t>
            </a:r>
            <a:r>
              <a:rPr sz="2100" spc="75" dirty="0">
                <a:latin typeface="Arial"/>
                <a:cs typeface="Arial"/>
              </a:rPr>
              <a:t>снаружи</a:t>
            </a:r>
            <a:r>
              <a:rPr sz="2100" spc="-55" dirty="0">
                <a:latin typeface="Arial"/>
                <a:cs typeface="Arial"/>
              </a:rPr>
              <a:t> </a:t>
            </a:r>
            <a:r>
              <a:rPr sz="2100" spc="-25" dirty="0">
                <a:latin typeface="Arial"/>
                <a:cs typeface="Arial"/>
              </a:rPr>
              <a:t>-</a:t>
            </a:r>
            <a:endParaRPr sz="21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405"/>
              </a:spcBef>
            </a:pPr>
            <a:r>
              <a:rPr sz="2100" spc="75" dirty="0">
                <a:latin typeface="Arial"/>
                <a:cs typeface="Arial"/>
              </a:rPr>
              <a:t>экология</a:t>
            </a:r>
            <a:r>
              <a:rPr sz="2100" spc="-100" dirty="0">
                <a:latin typeface="Arial"/>
                <a:cs typeface="Arial"/>
              </a:rPr>
              <a:t> </a:t>
            </a:r>
            <a:r>
              <a:rPr sz="2100" spc="90" dirty="0">
                <a:latin typeface="Arial"/>
                <a:cs typeface="Arial"/>
              </a:rPr>
              <a:t>внутри</a:t>
            </a:r>
            <a:endParaRPr sz="2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</TotalTime>
  <Words>1664</Words>
  <Application>Microsoft Office PowerPoint</Application>
  <PresentationFormat>Произвольный</PresentationFormat>
  <Paragraphs>173</Paragraphs>
  <Slides>18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Calibri</vt:lpstr>
      <vt:lpstr>Leelawadee UI Semilight</vt:lpstr>
      <vt:lpstr>Lucida Sans Unicode</vt:lpstr>
      <vt:lpstr>Myriad Pro Black</vt:lpstr>
      <vt:lpstr>Verdana</vt:lpstr>
      <vt:lpstr>Office Theme</vt:lpstr>
      <vt:lpstr>Презентация PowerPoint</vt:lpstr>
      <vt:lpstr>О ПРОЕКТЕ</vt:lpstr>
      <vt:lpstr>Авторы проекта</vt:lpstr>
      <vt:lpstr>ТАБЛИЦА</vt:lpstr>
      <vt:lpstr>Презентация PowerPoint</vt:lpstr>
      <vt:lpstr>Презентация PowerPoint</vt:lpstr>
      <vt:lpstr>Презентация PowerPoint</vt:lpstr>
      <vt:lpstr>Фильмы проекта</vt:lpstr>
      <vt:lpstr>Фильмы проекта</vt:lpstr>
      <vt:lpstr>Фильмы проекта</vt:lpstr>
      <vt:lpstr>Фильмы проекта</vt:lpstr>
      <vt:lpstr>Фильмы проекта</vt:lpstr>
      <vt:lpstr>Фильмы проекта</vt:lpstr>
      <vt:lpstr>Фильмы проекта</vt:lpstr>
      <vt:lpstr>БОЛЕЕ 7 ТЫСЯЧ ВЫПОЛНЕННЫХ СОЦИАЛЬНЫХ  ПРАКТИК ПОСЛЕ ПРОСМОТРА ФИЛЬМОВ</vt:lpstr>
      <vt:lpstr>Презентация PowerPoint</vt:lpstr>
      <vt:lpstr>Продукция является предметом особой гордости  для их обладателей. Символы и смыслы  утверждают ценности созидательных качеств,  заложенных в киноуроках.</vt:lpstr>
      <vt:lpstr>КИНОУРОКИ.РФ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and Gray Minimalist Business Coach Marketing Presentation</dc:title>
  <dc:creator>Наталия Родионова</dc:creator>
  <cp:keywords>DAEa_cdiotk,BAD5VjRxVKM</cp:keywords>
  <cp:lastModifiedBy>Пользователь Windows</cp:lastModifiedBy>
  <cp:revision>9</cp:revision>
  <dcterms:created xsi:type="dcterms:W3CDTF">2021-09-08T13:27:31Z</dcterms:created>
  <dcterms:modified xsi:type="dcterms:W3CDTF">2021-10-21T01:25:59Z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2021-09-08T00:00:00Z</vt:filetime>
  </property>
  <property fmtid="{D5CDD505-2E9C-101B-9397-08002B2CF9AE}" pid="3" name="Creator">
    <vt:lpwstr>Canva</vt:lpwstr>
  </property>
  <property fmtid="{D5CDD505-2E9C-101B-9397-08002B2CF9AE}" pid="4" name="LastSaved">
    <vt:filetime>2021-09-08T00:00:00Z</vt:filetime>
  </property>
</Properties>
</file>