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>
        <p:scale>
          <a:sx n="252" d="100"/>
          <a:sy n="252" d="100"/>
        </p:scale>
        <p:origin x="-438" y="-30"/>
      </p:cViewPr>
      <p:guideLst>
        <p:guide orient="horz" pos="1036"/>
        <p:guide pos="18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1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7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7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8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9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4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04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7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63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6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6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1585B-FFB0-4D56-B8CE-65C64251F660}" type="datetimeFigureOut">
              <a:rPr lang="ru-RU" smtClean="0"/>
              <a:t>24.05.2021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FE202-7EDC-4DE3-8397-E0D4DE8BE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3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rctic.fedcdo.ru/wp-content/themes/arctic/doc/ekologicheskiye_problemy_arkticheskikh_ekosistem.mp4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70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823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9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93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2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60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12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8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58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04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11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15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36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18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38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sp>
        <p:nvSpPr>
          <p:cNvPr id="2" name="Прямоугольник 1">
            <a:hlinkClick r:id="rId3"/>
          </p:cNvPr>
          <p:cNvSpPr/>
          <p:nvPr/>
        </p:nvSpPr>
        <p:spPr>
          <a:xfrm>
            <a:off x="2183027" y="951470"/>
            <a:ext cx="1462216" cy="44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57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2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3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2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2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61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9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3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46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Произвольный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Roma</cp:lastModifiedBy>
  <cp:revision>8</cp:revision>
  <dcterms:created xsi:type="dcterms:W3CDTF">2021-04-29T21:26:49Z</dcterms:created>
  <dcterms:modified xsi:type="dcterms:W3CDTF">2021-05-24T12:23:46Z</dcterms:modified>
</cp:coreProperties>
</file>