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5853113" cy="32908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4660"/>
  </p:normalViewPr>
  <p:slideViewPr>
    <p:cSldViewPr snapToGrid="0">
      <p:cViewPr>
        <p:scale>
          <a:sx n="252" d="100"/>
          <a:sy n="252" d="100"/>
        </p:scale>
        <p:origin x="-438" y="-30"/>
      </p:cViewPr>
      <p:guideLst>
        <p:guide orient="horz" pos="1036"/>
        <p:guide pos="18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639" y="538578"/>
            <a:ext cx="4389835" cy="1145717"/>
          </a:xfrm>
        </p:spPr>
        <p:txBody>
          <a:bodyPr anchor="b"/>
          <a:lstStyle>
            <a:lvl1pPr algn="ctr">
              <a:defRPr sz="287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639" y="1728478"/>
            <a:ext cx="4389835" cy="794536"/>
          </a:xfrm>
        </p:spPr>
        <p:txBody>
          <a:bodyPr/>
          <a:lstStyle>
            <a:lvl1pPr marL="0" indent="0" algn="ctr">
              <a:buNone/>
              <a:defRPr sz="1152"/>
            </a:lvl1pPr>
            <a:lvl2pPr marL="219410" indent="0" algn="ctr">
              <a:buNone/>
              <a:defRPr sz="960"/>
            </a:lvl2pPr>
            <a:lvl3pPr marL="438821" indent="0" algn="ctr">
              <a:buNone/>
              <a:defRPr sz="864"/>
            </a:lvl3pPr>
            <a:lvl4pPr marL="658231" indent="0" algn="ctr">
              <a:buNone/>
              <a:defRPr sz="768"/>
            </a:lvl4pPr>
            <a:lvl5pPr marL="877641" indent="0" algn="ctr">
              <a:buNone/>
              <a:defRPr sz="768"/>
            </a:lvl5pPr>
            <a:lvl6pPr marL="1097051" indent="0" algn="ctr">
              <a:buNone/>
              <a:defRPr sz="768"/>
            </a:lvl6pPr>
            <a:lvl7pPr marL="1316462" indent="0" algn="ctr">
              <a:buNone/>
              <a:defRPr sz="768"/>
            </a:lvl7pPr>
            <a:lvl8pPr marL="1535872" indent="0" algn="ctr">
              <a:buNone/>
              <a:defRPr sz="768"/>
            </a:lvl8pPr>
            <a:lvl9pPr marL="1755282" indent="0" algn="ctr">
              <a:buNone/>
              <a:defRPr sz="768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585B-FFB0-4D56-B8CE-65C64251F660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E202-7EDC-4DE3-8397-E0D4DE8BE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612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585B-FFB0-4D56-B8CE-65C64251F660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E202-7EDC-4DE3-8397-E0D4DE8BE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373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88634" y="175210"/>
            <a:ext cx="1262077" cy="2788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2401" y="175210"/>
            <a:ext cx="3713069" cy="2788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585B-FFB0-4D56-B8CE-65C64251F660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E202-7EDC-4DE3-8397-E0D4DE8BE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272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585B-FFB0-4D56-B8CE-65C64251F660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E202-7EDC-4DE3-8397-E0D4DE8BE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89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353" y="820437"/>
            <a:ext cx="5048310" cy="1368918"/>
          </a:xfrm>
        </p:spPr>
        <p:txBody>
          <a:bodyPr anchor="b"/>
          <a:lstStyle>
            <a:lvl1pPr>
              <a:defRPr sz="287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9353" y="2202305"/>
            <a:ext cx="5048310" cy="719882"/>
          </a:xfrm>
        </p:spPr>
        <p:txBody>
          <a:bodyPr/>
          <a:lstStyle>
            <a:lvl1pPr marL="0" indent="0">
              <a:buNone/>
              <a:defRPr sz="1152">
                <a:solidFill>
                  <a:schemeClr val="tx1">
                    <a:tint val="75000"/>
                  </a:schemeClr>
                </a:solidFill>
              </a:defRPr>
            </a:lvl1pPr>
            <a:lvl2pPr marL="21941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2pPr>
            <a:lvl3pPr marL="438821" indent="0">
              <a:buNone/>
              <a:defRPr sz="864">
                <a:solidFill>
                  <a:schemeClr val="tx1">
                    <a:tint val="75000"/>
                  </a:schemeClr>
                </a:solidFill>
              </a:defRPr>
            </a:lvl3pPr>
            <a:lvl4pPr marL="65823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4pPr>
            <a:lvl5pPr marL="87764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5pPr>
            <a:lvl6pPr marL="109705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6pPr>
            <a:lvl7pPr marL="131646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7pPr>
            <a:lvl8pPr marL="153587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8pPr>
            <a:lvl9pPr marL="175528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585B-FFB0-4D56-B8CE-65C64251F660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E202-7EDC-4DE3-8397-E0D4DE8BE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393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402" y="876047"/>
            <a:ext cx="2487573" cy="2088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63138" y="876047"/>
            <a:ext cx="2487573" cy="2088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585B-FFB0-4D56-B8CE-65C64251F660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E202-7EDC-4DE3-8397-E0D4DE8BE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844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64" y="175210"/>
            <a:ext cx="5048310" cy="63608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164" y="806725"/>
            <a:ext cx="2476141" cy="395363"/>
          </a:xfrm>
        </p:spPr>
        <p:txBody>
          <a:bodyPr anchor="b"/>
          <a:lstStyle>
            <a:lvl1pPr marL="0" indent="0">
              <a:buNone/>
              <a:defRPr sz="1152" b="1"/>
            </a:lvl1pPr>
            <a:lvl2pPr marL="219410" indent="0">
              <a:buNone/>
              <a:defRPr sz="960" b="1"/>
            </a:lvl2pPr>
            <a:lvl3pPr marL="438821" indent="0">
              <a:buNone/>
              <a:defRPr sz="864" b="1"/>
            </a:lvl3pPr>
            <a:lvl4pPr marL="658231" indent="0">
              <a:buNone/>
              <a:defRPr sz="768" b="1"/>
            </a:lvl4pPr>
            <a:lvl5pPr marL="877641" indent="0">
              <a:buNone/>
              <a:defRPr sz="768" b="1"/>
            </a:lvl5pPr>
            <a:lvl6pPr marL="1097051" indent="0">
              <a:buNone/>
              <a:defRPr sz="768" b="1"/>
            </a:lvl6pPr>
            <a:lvl7pPr marL="1316462" indent="0">
              <a:buNone/>
              <a:defRPr sz="768" b="1"/>
            </a:lvl7pPr>
            <a:lvl8pPr marL="1535872" indent="0">
              <a:buNone/>
              <a:defRPr sz="768" b="1"/>
            </a:lvl8pPr>
            <a:lvl9pPr marL="1755282" indent="0">
              <a:buNone/>
              <a:defRPr sz="76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164" y="1202088"/>
            <a:ext cx="2476141" cy="17680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3139" y="806725"/>
            <a:ext cx="2488335" cy="395363"/>
          </a:xfrm>
        </p:spPr>
        <p:txBody>
          <a:bodyPr anchor="b"/>
          <a:lstStyle>
            <a:lvl1pPr marL="0" indent="0">
              <a:buNone/>
              <a:defRPr sz="1152" b="1"/>
            </a:lvl1pPr>
            <a:lvl2pPr marL="219410" indent="0">
              <a:buNone/>
              <a:defRPr sz="960" b="1"/>
            </a:lvl2pPr>
            <a:lvl3pPr marL="438821" indent="0">
              <a:buNone/>
              <a:defRPr sz="864" b="1"/>
            </a:lvl3pPr>
            <a:lvl4pPr marL="658231" indent="0">
              <a:buNone/>
              <a:defRPr sz="768" b="1"/>
            </a:lvl4pPr>
            <a:lvl5pPr marL="877641" indent="0">
              <a:buNone/>
              <a:defRPr sz="768" b="1"/>
            </a:lvl5pPr>
            <a:lvl6pPr marL="1097051" indent="0">
              <a:buNone/>
              <a:defRPr sz="768" b="1"/>
            </a:lvl6pPr>
            <a:lvl7pPr marL="1316462" indent="0">
              <a:buNone/>
              <a:defRPr sz="768" b="1"/>
            </a:lvl7pPr>
            <a:lvl8pPr marL="1535872" indent="0">
              <a:buNone/>
              <a:defRPr sz="768" b="1"/>
            </a:lvl8pPr>
            <a:lvl9pPr marL="1755282" indent="0">
              <a:buNone/>
              <a:defRPr sz="76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63139" y="1202088"/>
            <a:ext cx="2488335" cy="17680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585B-FFB0-4D56-B8CE-65C64251F660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E202-7EDC-4DE3-8397-E0D4DE8BE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504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585B-FFB0-4D56-B8CE-65C64251F660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E202-7EDC-4DE3-8397-E0D4DE8BE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175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585B-FFB0-4D56-B8CE-65C64251F660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E202-7EDC-4DE3-8397-E0D4DE8BE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633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64" y="219392"/>
            <a:ext cx="1887781" cy="767874"/>
          </a:xfrm>
        </p:spPr>
        <p:txBody>
          <a:bodyPr anchor="b"/>
          <a:lstStyle>
            <a:lvl1pPr>
              <a:defRPr sz="153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8336" y="473827"/>
            <a:ext cx="2963138" cy="2338663"/>
          </a:xfrm>
        </p:spPr>
        <p:txBody>
          <a:bodyPr/>
          <a:lstStyle>
            <a:lvl1pPr>
              <a:defRPr sz="1536"/>
            </a:lvl1pPr>
            <a:lvl2pPr>
              <a:defRPr sz="1344"/>
            </a:lvl2pPr>
            <a:lvl3pPr>
              <a:defRPr sz="1152"/>
            </a:lvl3pPr>
            <a:lvl4pPr>
              <a:defRPr sz="960"/>
            </a:lvl4pPr>
            <a:lvl5pPr>
              <a:defRPr sz="960"/>
            </a:lvl5pPr>
            <a:lvl6pPr>
              <a:defRPr sz="960"/>
            </a:lvl6pPr>
            <a:lvl7pPr>
              <a:defRPr sz="960"/>
            </a:lvl7pPr>
            <a:lvl8pPr>
              <a:defRPr sz="960"/>
            </a:lvl8pPr>
            <a:lvl9pPr>
              <a:defRPr sz="96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164" y="987266"/>
            <a:ext cx="1887781" cy="1829033"/>
          </a:xfrm>
        </p:spPr>
        <p:txBody>
          <a:bodyPr/>
          <a:lstStyle>
            <a:lvl1pPr marL="0" indent="0">
              <a:buNone/>
              <a:defRPr sz="768"/>
            </a:lvl1pPr>
            <a:lvl2pPr marL="219410" indent="0">
              <a:buNone/>
              <a:defRPr sz="672"/>
            </a:lvl2pPr>
            <a:lvl3pPr marL="438821" indent="0">
              <a:buNone/>
              <a:defRPr sz="576"/>
            </a:lvl3pPr>
            <a:lvl4pPr marL="658231" indent="0">
              <a:buNone/>
              <a:defRPr sz="480"/>
            </a:lvl4pPr>
            <a:lvl5pPr marL="877641" indent="0">
              <a:buNone/>
              <a:defRPr sz="480"/>
            </a:lvl5pPr>
            <a:lvl6pPr marL="1097051" indent="0">
              <a:buNone/>
              <a:defRPr sz="480"/>
            </a:lvl6pPr>
            <a:lvl7pPr marL="1316462" indent="0">
              <a:buNone/>
              <a:defRPr sz="480"/>
            </a:lvl7pPr>
            <a:lvl8pPr marL="1535872" indent="0">
              <a:buNone/>
              <a:defRPr sz="480"/>
            </a:lvl8pPr>
            <a:lvl9pPr marL="1755282" indent="0">
              <a:buNone/>
              <a:defRPr sz="4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585B-FFB0-4D56-B8CE-65C64251F660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E202-7EDC-4DE3-8397-E0D4DE8BE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96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64" y="219392"/>
            <a:ext cx="1887781" cy="767874"/>
          </a:xfrm>
        </p:spPr>
        <p:txBody>
          <a:bodyPr anchor="b"/>
          <a:lstStyle>
            <a:lvl1pPr>
              <a:defRPr sz="153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88336" y="473827"/>
            <a:ext cx="2963138" cy="2338663"/>
          </a:xfrm>
        </p:spPr>
        <p:txBody>
          <a:bodyPr anchor="t"/>
          <a:lstStyle>
            <a:lvl1pPr marL="0" indent="0">
              <a:buNone/>
              <a:defRPr sz="1536"/>
            </a:lvl1pPr>
            <a:lvl2pPr marL="219410" indent="0">
              <a:buNone/>
              <a:defRPr sz="1344"/>
            </a:lvl2pPr>
            <a:lvl3pPr marL="438821" indent="0">
              <a:buNone/>
              <a:defRPr sz="1152"/>
            </a:lvl3pPr>
            <a:lvl4pPr marL="658231" indent="0">
              <a:buNone/>
              <a:defRPr sz="960"/>
            </a:lvl4pPr>
            <a:lvl5pPr marL="877641" indent="0">
              <a:buNone/>
              <a:defRPr sz="960"/>
            </a:lvl5pPr>
            <a:lvl6pPr marL="1097051" indent="0">
              <a:buNone/>
              <a:defRPr sz="960"/>
            </a:lvl6pPr>
            <a:lvl7pPr marL="1316462" indent="0">
              <a:buNone/>
              <a:defRPr sz="960"/>
            </a:lvl7pPr>
            <a:lvl8pPr marL="1535872" indent="0">
              <a:buNone/>
              <a:defRPr sz="960"/>
            </a:lvl8pPr>
            <a:lvl9pPr marL="1755282" indent="0">
              <a:buNone/>
              <a:defRPr sz="96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164" y="987266"/>
            <a:ext cx="1887781" cy="1829033"/>
          </a:xfrm>
        </p:spPr>
        <p:txBody>
          <a:bodyPr/>
          <a:lstStyle>
            <a:lvl1pPr marL="0" indent="0">
              <a:buNone/>
              <a:defRPr sz="768"/>
            </a:lvl1pPr>
            <a:lvl2pPr marL="219410" indent="0">
              <a:buNone/>
              <a:defRPr sz="672"/>
            </a:lvl2pPr>
            <a:lvl3pPr marL="438821" indent="0">
              <a:buNone/>
              <a:defRPr sz="576"/>
            </a:lvl3pPr>
            <a:lvl4pPr marL="658231" indent="0">
              <a:buNone/>
              <a:defRPr sz="480"/>
            </a:lvl4pPr>
            <a:lvl5pPr marL="877641" indent="0">
              <a:buNone/>
              <a:defRPr sz="480"/>
            </a:lvl5pPr>
            <a:lvl6pPr marL="1097051" indent="0">
              <a:buNone/>
              <a:defRPr sz="480"/>
            </a:lvl6pPr>
            <a:lvl7pPr marL="1316462" indent="0">
              <a:buNone/>
              <a:defRPr sz="480"/>
            </a:lvl7pPr>
            <a:lvl8pPr marL="1535872" indent="0">
              <a:buNone/>
              <a:defRPr sz="480"/>
            </a:lvl8pPr>
            <a:lvl9pPr marL="1755282" indent="0">
              <a:buNone/>
              <a:defRPr sz="4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585B-FFB0-4D56-B8CE-65C64251F660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E202-7EDC-4DE3-8397-E0D4DE8BE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06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02" y="175210"/>
            <a:ext cx="5048310" cy="636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402" y="876047"/>
            <a:ext cx="5048310" cy="2088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2402" y="3050166"/>
            <a:ext cx="1316950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1585B-FFB0-4D56-B8CE-65C64251F660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8844" y="3050166"/>
            <a:ext cx="1975426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33761" y="3050166"/>
            <a:ext cx="1316950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FE202-7EDC-4DE3-8397-E0D4DE8BE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43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821" rtl="0" eaLnBrk="1" latinLnBrk="0" hangingPunct="1">
        <a:lnSpc>
          <a:spcPct val="90000"/>
        </a:lnSpc>
        <a:spcBef>
          <a:spcPct val="0"/>
        </a:spcBef>
        <a:buNone/>
        <a:defRPr sz="21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05" indent="-109705" algn="l" defTabSz="438821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344" kern="1200">
          <a:solidFill>
            <a:schemeClr val="tx1"/>
          </a:solidFill>
          <a:latin typeface="+mn-lt"/>
          <a:ea typeface="+mn-ea"/>
          <a:cs typeface="+mn-cs"/>
        </a:defRPr>
      </a:lvl1pPr>
      <a:lvl2pPr marL="329115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1152" kern="1200">
          <a:solidFill>
            <a:schemeClr val="tx1"/>
          </a:solidFill>
          <a:latin typeface="+mn-lt"/>
          <a:ea typeface="+mn-ea"/>
          <a:cs typeface="+mn-cs"/>
        </a:defRPr>
      </a:lvl2pPr>
      <a:lvl3pPr marL="54852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3pPr>
      <a:lvl4pPr marL="76793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4pPr>
      <a:lvl5pPr marL="98734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5pPr>
      <a:lvl6pPr marL="120675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6pPr>
      <a:lvl7pPr marL="142616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7pPr>
      <a:lvl8pPr marL="164557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8pPr>
      <a:lvl9pPr marL="186498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1pPr>
      <a:lvl2pPr marL="219410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2pPr>
      <a:lvl3pPr marL="43882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3pPr>
      <a:lvl4pPr marL="65823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4pPr>
      <a:lvl5pPr marL="87764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5pPr>
      <a:lvl6pPr marL="109705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6pPr>
      <a:lvl7pPr marL="131646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7pPr>
      <a:lvl8pPr marL="153587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8pPr>
      <a:lvl9pPr marL="175528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arctic.fedcdo.ru/wp-content/themes/arctic/doc/ekologicheskiye_problemy_arkticheskikh_ekosistem.mp4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70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23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199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93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021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360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12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68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58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04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811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15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360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18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38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  <p:sp>
        <p:nvSpPr>
          <p:cNvPr id="2" name="Прямоугольник 1">
            <a:hlinkClick r:id="rId3"/>
          </p:cNvPr>
          <p:cNvSpPr/>
          <p:nvPr/>
        </p:nvSpPr>
        <p:spPr>
          <a:xfrm>
            <a:off x="2183027" y="951470"/>
            <a:ext cx="1462216" cy="440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757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321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73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322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23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461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98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437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9463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0</Words>
  <Application>Microsoft Office PowerPoint</Application>
  <PresentationFormat>Произвольный</PresentationFormat>
  <Paragraphs>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Smoxt</dc:creator>
  <cp:lastModifiedBy>Roma</cp:lastModifiedBy>
  <cp:revision>8</cp:revision>
  <dcterms:created xsi:type="dcterms:W3CDTF">2021-04-29T21:26:49Z</dcterms:created>
  <dcterms:modified xsi:type="dcterms:W3CDTF">2021-05-24T12:23:46Z</dcterms:modified>
</cp:coreProperties>
</file>